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0680-BE16-95A9-6B59-6924070FD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F6A81-26A0-EA2A-7925-C79FC66F6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7D061-6A53-EB21-3748-9E971E758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A8EFF-4997-E8E0-7B57-DEE8E75A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FBC16-68C8-04B5-9901-5F427104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45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0AB1-7F70-8D84-25C0-613075BD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A060A-9F80-18AA-2109-9D52C3B63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EB5BB-7404-5A4F-9A64-1EB817C68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00418-FBD1-E23C-90F2-0FDCAF78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519EE-330E-B315-2131-D3F1AE41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934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0655-FCBC-EB49-CE11-12169B2EC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5A0A9-E70B-3812-9299-99F4C9D4A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F6A44-384F-E498-1392-F91173120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E5CBE-78A6-D57C-D515-496528F36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F4F9C-FF2D-7CAF-99AF-F8896601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836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1B5C-0358-A2B4-A4E5-A5D0917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6770E-B478-4C47-14C2-D351E7DAC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26E75-907E-942F-1330-D84685C23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4939A-342B-D3C1-8B1E-5C97D9D6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B5DD04-1A7F-A560-51B9-418298D58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2B171-80D9-0C2B-F674-2260FBAB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5958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FC514-125E-6525-50E3-03B39746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1D939-C138-6F84-10D2-4F603CB44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E81E6-3439-AE2C-9167-259A0F783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2512C8-9E2F-713B-7A1E-A6BCD5E8E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D191F-CB1D-217D-8288-3EAEC31B5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D9D9C-C061-4432-8182-0B8390766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D3AA84-E60A-D38F-CFF5-8ED4872D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526914-31EE-F8C5-4CF5-8557EB3B1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76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597F-2A57-5DFC-A82E-9D3419BC6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3DE2A-0869-A8E7-59D3-BCD18D0D0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7B467-7858-BBEB-522A-E7C8D7DF6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40036-3155-3202-D4B7-FEA38EF8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10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10BD52-E55C-0A8F-7E8F-CA5693A2B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91B798-249C-1ABE-C470-AFECBC02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90699-01EB-48E8-9CD1-11A46ADC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978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FEC4A-D9B8-09C7-BF04-2C84906F7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8DC9A-CD47-9FD1-E4AA-99E0760FC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694A2-9AD8-903A-0767-B494ACACD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6E3A8-9980-4E0E-5488-21987E291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C5D26-014F-2FE7-B864-5230CD6ED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2FCCC-7020-3033-C32C-E5EC5450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31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0F5A7-4D1A-F40B-2972-2D84555EC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608712-9833-7A2A-0B06-34311E3FB9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94099-D635-793B-1702-97CE479F1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3EF5A-9240-C873-153C-2CF61AB3C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FAEBDF-1431-3E70-C9F7-B00DE13C5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40EFB-3D52-F325-6C08-73717AC8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728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9A25F-B372-27A4-D983-61262F39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E9203-BA4D-370C-DFF0-780AF02FD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9089F-38FD-9E80-054B-D87FEE6D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50AB5-31FD-99D2-E754-AA86C54C8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AD940-297B-0DA9-CC4C-0EE8C478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141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9C5181-111D-6E9D-573B-316224104A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E5E39-0877-2AF4-FE25-B5AC40D22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DCFB7-8A20-9492-2D9E-9C691359C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1A72D-7E60-1D50-32FF-86A47B0C0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73445-E159-5910-C744-E44D4BA4A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931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8DF914-825F-5817-3E77-692F1F6D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A5DA7-E32C-D253-D164-EFF3916A4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6848-E939-EFDD-80BC-504F38EAE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17A61-0FE2-487C-959F-604E58FA4A96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1A72-74D9-278F-0868-8A4332ABB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54785-4CF5-CD74-1203-2C6F8E8B4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CFBE9-8173-45D9-91CD-E55ACD93E8B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216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E8FE8BFF-ACAD-DB89-340C-C5DA82D22CBD}"/>
              </a:ext>
            </a:extLst>
          </p:cNvPr>
          <p:cNvGrpSpPr/>
          <p:nvPr/>
        </p:nvGrpSpPr>
        <p:grpSpPr>
          <a:xfrm>
            <a:off x="-1150507" y="4303201"/>
            <a:ext cx="13342507" cy="2143605"/>
            <a:chOff x="-1150507" y="3785041"/>
            <a:chExt cx="13342507" cy="214360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E72453A-B9AE-18DD-23F6-FF001763E053}"/>
                </a:ext>
              </a:extLst>
            </p:cNvPr>
            <p:cNvCxnSpPr>
              <a:cxnSpLocks/>
              <a:stCxn id="48" idx="0"/>
              <a:endCxn id="6" idx="6"/>
            </p:cNvCxnSpPr>
            <p:nvPr/>
          </p:nvCxnSpPr>
          <p:spPr>
            <a:xfrm flipH="1">
              <a:off x="11292840" y="4698663"/>
              <a:ext cx="861059" cy="37434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33A02D6-F7CF-AADE-A4FA-5FEC8BFCD288}"/>
                </a:ext>
              </a:extLst>
            </p:cNvPr>
            <p:cNvSpPr/>
            <p:nvPr/>
          </p:nvSpPr>
          <p:spPr>
            <a:xfrm rot="10800000">
              <a:off x="-1150507" y="4698663"/>
              <a:ext cx="13304406" cy="1185399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  <a:gd name="connsiteX0" fmla="*/ 0 w 10192912"/>
                <a:gd name="connsiteY0" fmla="*/ 1012181 h 1012181"/>
                <a:gd name="connsiteX1" fmla="*/ 1846741 w 10192912"/>
                <a:gd name="connsiteY1" fmla="*/ 132795 h 1012181"/>
                <a:gd name="connsiteX2" fmla="*/ 3429881 w 10192912"/>
                <a:gd name="connsiteY2" fmla="*/ 828830 h 1012181"/>
                <a:gd name="connsiteX3" fmla="*/ 4970677 w 10192912"/>
                <a:gd name="connsiteY3" fmla="*/ 164530 h 1012181"/>
                <a:gd name="connsiteX4" fmla="*/ 6684873 w 10192912"/>
                <a:gd name="connsiteY4" fmla="*/ 801535 h 1012181"/>
                <a:gd name="connsiteX5" fmla="*/ 8481983 w 10192912"/>
                <a:gd name="connsiteY5" fmla="*/ 1204 h 1012181"/>
                <a:gd name="connsiteX6" fmla="*/ 10192912 w 10192912"/>
                <a:gd name="connsiteY6" fmla="*/ 854963 h 1012181"/>
                <a:gd name="connsiteX0" fmla="*/ 0 w 10192912"/>
                <a:gd name="connsiteY0" fmla="*/ 1030360 h 1030360"/>
                <a:gd name="connsiteX1" fmla="*/ 1846741 w 10192912"/>
                <a:gd name="connsiteY1" fmla="*/ 150974 h 1030360"/>
                <a:gd name="connsiteX2" fmla="*/ 3429881 w 10192912"/>
                <a:gd name="connsiteY2" fmla="*/ 847009 h 1030360"/>
                <a:gd name="connsiteX3" fmla="*/ 4970677 w 10192912"/>
                <a:gd name="connsiteY3" fmla="*/ 182709 h 1030360"/>
                <a:gd name="connsiteX4" fmla="*/ 6684873 w 10192912"/>
                <a:gd name="connsiteY4" fmla="*/ 819714 h 1030360"/>
                <a:gd name="connsiteX5" fmla="*/ 7724967 w 10192912"/>
                <a:gd name="connsiteY5" fmla="*/ 319985 h 1030360"/>
                <a:gd name="connsiteX6" fmla="*/ 8481983 w 10192912"/>
                <a:gd name="connsiteY6" fmla="*/ 19383 h 1030360"/>
                <a:gd name="connsiteX7" fmla="*/ 10192912 w 10192912"/>
                <a:gd name="connsiteY7" fmla="*/ 873142 h 1030360"/>
                <a:gd name="connsiteX0" fmla="*/ 0 w 10192912"/>
                <a:gd name="connsiteY0" fmla="*/ 1023548 h 1023548"/>
                <a:gd name="connsiteX1" fmla="*/ 1846741 w 10192912"/>
                <a:gd name="connsiteY1" fmla="*/ 144162 h 1023548"/>
                <a:gd name="connsiteX2" fmla="*/ 3429881 w 10192912"/>
                <a:gd name="connsiteY2" fmla="*/ 840197 h 1023548"/>
                <a:gd name="connsiteX3" fmla="*/ 4970677 w 10192912"/>
                <a:gd name="connsiteY3" fmla="*/ 175897 h 1023548"/>
                <a:gd name="connsiteX4" fmla="*/ 6684873 w 10192912"/>
                <a:gd name="connsiteY4" fmla="*/ 812902 h 1023548"/>
                <a:gd name="connsiteX5" fmla="*/ 7805170 w 10192912"/>
                <a:gd name="connsiteY5" fmla="*/ 494467 h 1023548"/>
                <a:gd name="connsiteX6" fmla="*/ 8481983 w 10192912"/>
                <a:gd name="connsiteY6" fmla="*/ 12571 h 1023548"/>
                <a:gd name="connsiteX7" fmla="*/ 10192912 w 10192912"/>
                <a:gd name="connsiteY7" fmla="*/ 866330 h 1023548"/>
                <a:gd name="connsiteX0" fmla="*/ 0 w 10192912"/>
                <a:gd name="connsiteY0" fmla="*/ 1069772 h 1069772"/>
                <a:gd name="connsiteX1" fmla="*/ 1846741 w 10192912"/>
                <a:gd name="connsiteY1" fmla="*/ 190386 h 1069772"/>
                <a:gd name="connsiteX2" fmla="*/ 3429881 w 10192912"/>
                <a:gd name="connsiteY2" fmla="*/ 886421 h 1069772"/>
                <a:gd name="connsiteX3" fmla="*/ 4970677 w 10192912"/>
                <a:gd name="connsiteY3" fmla="*/ 222121 h 1069772"/>
                <a:gd name="connsiteX4" fmla="*/ 6684873 w 10192912"/>
                <a:gd name="connsiteY4" fmla="*/ 859126 h 1069772"/>
                <a:gd name="connsiteX5" fmla="*/ 7805170 w 10192912"/>
                <a:gd name="connsiteY5" fmla="*/ 540691 h 1069772"/>
                <a:gd name="connsiteX6" fmla="*/ 8173373 w 10192912"/>
                <a:gd name="connsiteY6" fmla="*/ 125807 h 1069772"/>
                <a:gd name="connsiteX7" fmla="*/ 8481983 w 10192912"/>
                <a:gd name="connsiteY7" fmla="*/ 58795 h 1069772"/>
                <a:gd name="connsiteX8" fmla="*/ 10192912 w 10192912"/>
                <a:gd name="connsiteY8" fmla="*/ 912554 h 1069772"/>
                <a:gd name="connsiteX0" fmla="*/ 0 w 10192912"/>
                <a:gd name="connsiteY0" fmla="*/ 1044348 h 1044348"/>
                <a:gd name="connsiteX1" fmla="*/ 1846741 w 10192912"/>
                <a:gd name="connsiteY1" fmla="*/ 164962 h 1044348"/>
                <a:gd name="connsiteX2" fmla="*/ 3429881 w 10192912"/>
                <a:gd name="connsiteY2" fmla="*/ 860997 h 1044348"/>
                <a:gd name="connsiteX3" fmla="*/ 4970677 w 10192912"/>
                <a:gd name="connsiteY3" fmla="*/ 196697 h 1044348"/>
                <a:gd name="connsiteX4" fmla="*/ 6684873 w 10192912"/>
                <a:gd name="connsiteY4" fmla="*/ 833702 h 1044348"/>
                <a:gd name="connsiteX5" fmla="*/ 7805170 w 10192912"/>
                <a:gd name="connsiteY5" fmla="*/ 515267 h 1044348"/>
                <a:gd name="connsiteX6" fmla="*/ 8187955 w 10192912"/>
                <a:gd name="connsiteY6" fmla="*/ 274703 h 1044348"/>
                <a:gd name="connsiteX7" fmla="*/ 8481983 w 10192912"/>
                <a:gd name="connsiteY7" fmla="*/ 33371 h 1044348"/>
                <a:gd name="connsiteX8" fmla="*/ 10192912 w 10192912"/>
                <a:gd name="connsiteY8" fmla="*/ 887130 h 1044348"/>
                <a:gd name="connsiteX0" fmla="*/ 0 w 10192912"/>
                <a:gd name="connsiteY0" fmla="*/ 1003340 h 1003340"/>
                <a:gd name="connsiteX1" fmla="*/ 1846741 w 10192912"/>
                <a:gd name="connsiteY1" fmla="*/ 123954 h 1003340"/>
                <a:gd name="connsiteX2" fmla="*/ 3429881 w 10192912"/>
                <a:gd name="connsiteY2" fmla="*/ 819989 h 1003340"/>
                <a:gd name="connsiteX3" fmla="*/ 4970677 w 10192912"/>
                <a:gd name="connsiteY3" fmla="*/ 155689 h 1003340"/>
                <a:gd name="connsiteX4" fmla="*/ 6684873 w 10192912"/>
                <a:gd name="connsiteY4" fmla="*/ 792694 h 1003340"/>
                <a:gd name="connsiteX5" fmla="*/ 7805170 w 10192912"/>
                <a:gd name="connsiteY5" fmla="*/ 474259 h 1003340"/>
                <a:gd name="connsiteX6" fmla="*/ 8187955 w 10192912"/>
                <a:gd name="connsiteY6" fmla="*/ 233695 h 1003340"/>
                <a:gd name="connsiteX7" fmla="*/ 8806439 w 10192912"/>
                <a:gd name="connsiteY7" fmla="*/ 37686 h 1003340"/>
                <a:gd name="connsiteX8" fmla="*/ 10192912 w 10192912"/>
                <a:gd name="connsiteY8" fmla="*/ 846122 h 1003340"/>
                <a:gd name="connsiteX0" fmla="*/ 0 w 10192912"/>
                <a:gd name="connsiteY0" fmla="*/ 1057533 h 1057533"/>
                <a:gd name="connsiteX1" fmla="*/ 1846741 w 10192912"/>
                <a:gd name="connsiteY1" fmla="*/ 178147 h 1057533"/>
                <a:gd name="connsiteX2" fmla="*/ 3429881 w 10192912"/>
                <a:gd name="connsiteY2" fmla="*/ 874182 h 1057533"/>
                <a:gd name="connsiteX3" fmla="*/ 4970677 w 10192912"/>
                <a:gd name="connsiteY3" fmla="*/ 209882 h 1057533"/>
                <a:gd name="connsiteX4" fmla="*/ 6684873 w 10192912"/>
                <a:gd name="connsiteY4" fmla="*/ 846887 h 1057533"/>
                <a:gd name="connsiteX5" fmla="*/ 7805170 w 10192912"/>
                <a:gd name="connsiteY5" fmla="*/ 528452 h 1057533"/>
                <a:gd name="connsiteX6" fmla="*/ 8187955 w 10192912"/>
                <a:gd name="connsiteY6" fmla="*/ 287888 h 1057533"/>
                <a:gd name="connsiteX7" fmla="*/ 8806439 w 10192912"/>
                <a:gd name="connsiteY7" fmla="*/ 91879 h 1057533"/>
                <a:gd name="connsiteX8" fmla="*/ 10192912 w 10192912"/>
                <a:gd name="connsiteY8" fmla="*/ 900315 h 1057533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684873 w 10192912"/>
                <a:gd name="connsiteY4" fmla="*/ 832240 h 1042886"/>
                <a:gd name="connsiteX5" fmla="*/ 7805170 w 10192912"/>
                <a:gd name="connsiteY5" fmla="*/ 513805 h 1042886"/>
                <a:gd name="connsiteX6" fmla="*/ 8187955 w 10192912"/>
                <a:gd name="connsiteY6" fmla="*/ 273241 h 1042886"/>
                <a:gd name="connsiteX7" fmla="*/ 8806439 w 10192912"/>
                <a:gd name="connsiteY7" fmla="*/ 77232 h 1042886"/>
                <a:gd name="connsiteX8" fmla="*/ 10192912 w 10192912"/>
                <a:gd name="connsiteY8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190181 w 10192912"/>
                <a:gd name="connsiteY4" fmla="*/ 656748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867152 w 10192912"/>
                <a:gd name="connsiteY5" fmla="*/ 881049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81827 w 10192912"/>
                <a:gd name="connsiteY5" fmla="*/ 851987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80208 w 10192912"/>
                <a:gd name="connsiteY7" fmla="*/ 733449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40558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67031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792057 w 10192912"/>
                <a:gd name="connsiteY1" fmla="*/ 254147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739748"/>
                <a:gd name="connsiteY0" fmla="*/ 1039400 h 1039400"/>
                <a:gd name="connsiteX1" fmla="*/ 2338893 w 10739748"/>
                <a:gd name="connsiteY1" fmla="*/ 254147 h 1039400"/>
                <a:gd name="connsiteX2" fmla="*/ 4035046 w 10739748"/>
                <a:gd name="connsiteY2" fmla="*/ 883940 h 1039400"/>
                <a:gd name="connsiteX3" fmla="*/ 5539386 w 10739748"/>
                <a:gd name="connsiteY3" fmla="*/ 226612 h 1039400"/>
                <a:gd name="connsiteX4" fmla="*/ 6580258 w 10739748"/>
                <a:gd name="connsiteY4" fmla="*/ 726477 h 1039400"/>
                <a:gd name="connsiteX5" fmla="*/ 7003144 w 10739748"/>
                <a:gd name="connsiteY5" fmla="*/ 904283 h 1039400"/>
                <a:gd name="connsiteX6" fmla="*/ 7413988 w 10739748"/>
                <a:gd name="connsiteY6" fmla="*/ 881049 h 1039400"/>
                <a:gd name="connsiteX7" fmla="*/ 7837981 w 10739748"/>
                <a:gd name="connsiteY7" fmla="*/ 761340 h 1039400"/>
                <a:gd name="connsiteX8" fmla="*/ 8352006 w 10739748"/>
                <a:gd name="connsiteY8" fmla="*/ 513805 h 1039400"/>
                <a:gd name="connsiteX9" fmla="*/ 8734791 w 10739748"/>
                <a:gd name="connsiteY9" fmla="*/ 273241 h 1039400"/>
                <a:gd name="connsiteX10" fmla="*/ 9353275 w 10739748"/>
                <a:gd name="connsiteY10" fmla="*/ 77232 h 1039400"/>
                <a:gd name="connsiteX11" fmla="*/ 10739748 w 10739748"/>
                <a:gd name="connsiteY11" fmla="*/ 885668 h 1039400"/>
                <a:gd name="connsiteX0" fmla="*/ 0 w 11115242"/>
                <a:gd name="connsiteY0" fmla="*/ 1011509 h 1011509"/>
                <a:gd name="connsiteX1" fmla="*/ 2714387 w 11115242"/>
                <a:gd name="connsiteY1" fmla="*/ 254147 h 1011509"/>
                <a:gd name="connsiteX2" fmla="*/ 4410540 w 11115242"/>
                <a:gd name="connsiteY2" fmla="*/ 883940 h 1011509"/>
                <a:gd name="connsiteX3" fmla="*/ 5914880 w 11115242"/>
                <a:gd name="connsiteY3" fmla="*/ 226612 h 1011509"/>
                <a:gd name="connsiteX4" fmla="*/ 6955752 w 11115242"/>
                <a:gd name="connsiteY4" fmla="*/ 726477 h 1011509"/>
                <a:gd name="connsiteX5" fmla="*/ 7378638 w 11115242"/>
                <a:gd name="connsiteY5" fmla="*/ 904283 h 1011509"/>
                <a:gd name="connsiteX6" fmla="*/ 7789482 w 11115242"/>
                <a:gd name="connsiteY6" fmla="*/ 881049 h 1011509"/>
                <a:gd name="connsiteX7" fmla="*/ 8213475 w 11115242"/>
                <a:gd name="connsiteY7" fmla="*/ 761340 h 1011509"/>
                <a:gd name="connsiteX8" fmla="*/ 8727500 w 11115242"/>
                <a:gd name="connsiteY8" fmla="*/ 513805 h 1011509"/>
                <a:gd name="connsiteX9" fmla="*/ 9110285 w 11115242"/>
                <a:gd name="connsiteY9" fmla="*/ 273241 h 1011509"/>
                <a:gd name="connsiteX10" fmla="*/ 9728769 w 11115242"/>
                <a:gd name="connsiteY10" fmla="*/ 77232 h 1011509"/>
                <a:gd name="connsiteX11" fmla="*/ 11115242 w 11115242"/>
                <a:gd name="connsiteY11" fmla="*/ 885668 h 1011509"/>
                <a:gd name="connsiteX0" fmla="*/ 0 w 11140761"/>
                <a:gd name="connsiteY0" fmla="*/ 1049860 h 1049860"/>
                <a:gd name="connsiteX1" fmla="*/ 2739906 w 11140761"/>
                <a:gd name="connsiteY1" fmla="*/ 254147 h 1049860"/>
                <a:gd name="connsiteX2" fmla="*/ 4436059 w 11140761"/>
                <a:gd name="connsiteY2" fmla="*/ 883940 h 1049860"/>
                <a:gd name="connsiteX3" fmla="*/ 5940399 w 11140761"/>
                <a:gd name="connsiteY3" fmla="*/ 226612 h 1049860"/>
                <a:gd name="connsiteX4" fmla="*/ 6981271 w 11140761"/>
                <a:gd name="connsiteY4" fmla="*/ 726477 h 1049860"/>
                <a:gd name="connsiteX5" fmla="*/ 7404157 w 11140761"/>
                <a:gd name="connsiteY5" fmla="*/ 904283 h 1049860"/>
                <a:gd name="connsiteX6" fmla="*/ 7815001 w 11140761"/>
                <a:gd name="connsiteY6" fmla="*/ 881049 h 1049860"/>
                <a:gd name="connsiteX7" fmla="*/ 8238994 w 11140761"/>
                <a:gd name="connsiteY7" fmla="*/ 761340 h 1049860"/>
                <a:gd name="connsiteX8" fmla="*/ 8753019 w 11140761"/>
                <a:gd name="connsiteY8" fmla="*/ 513805 h 1049860"/>
                <a:gd name="connsiteX9" fmla="*/ 9135804 w 11140761"/>
                <a:gd name="connsiteY9" fmla="*/ 273241 h 1049860"/>
                <a:gd name="connsiteX10" fmla="*/ 9754288 w 11140761"/>
                <a:gd name="connsiteY10" fmla="*/ 77232 h 1049860"/>
                <a:gd name="connsiteX11" fmla="*/ 11140761 w 11140761"/>
                <a:gd name="connsiteY11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73907"/>
                <a:gd name="connsiteX1" fmla="*/ 1188456 w 11140761"/>
                <a:gd name="connsiteY1" fmla="*/ 932175 h 1073907"/>
                <a:gd name="connsiteX2" fmla="*/ 2739906 w 11140761"/>
                <a:gd name="connsiteY2" fmla="*/ 254147 h 1073907"/>
                <a:gd name="connsiteX3" fmla="*/ 4436059 w 11140761"/>
                <a:gd name="connsiteY3" fmla="*/ 883940 h 1073907"/>
                <a:gd name="connsiteX4" fmla="*/ 5940399 w 11140761"/>
                <a:gd name="connsiteY4" fmla="*/ 226612 h 1073907"/>
                <a:gd name="connsiteX5" fmla="*/ 6981271 w 11140761"/>
                <a:gd name="connsiteY5" fmla="*/ 726477 h 1073907"/>
                <a:gd name="connsiteX6" fmla="*/ 7404157 w 11140761"/>
                <a:gd name="connsiteY6" fmla="*/ 904283 h 1073907"/>
                <a:gd name="connsiteX7" fmla="*/ 7815001 w 11140761"/>
                <a:gd name="connsiteY7" fmla="*/ 881049 h 1073907"/>
                <a:gd name="connsiteX8" fmla="*/ 8238994 w 11140761"/>
                <a:gd name="connsiteY8" fmla="*/ 761340 h 1073907"/>
                <a:gd name="connsiteX9" fmla="*/ 8753019 w 11140761"/>
                <a:gd name="connsiteY9" fmla="*/ 513805 h 1073907"/>
                <a:gd name="connsiteX10" fmla="*/ 9135804 w 11140761"/>
                <a:gd name="connsiteY10" fmla="*/ 273241 h 1073907"/>
                <a:gd name="connsiteX11" fmla="*/ 9754288 w 11140761"/>
                <a:gd name="connsiteY11" fmla="*/ 77232 h 1073907"/>
                <a:gd name="connsiteX12" fmla="*/ 11140761 w 11140761"/>
                <a:gd name="connsiteY12" fmla="*/ 885668 h 1073907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61780 w 11140761"/>
                <a:gd name="connsiteY2" fmla="*/ 250661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909977"/>
                <a:gd name="connsiteY0" fmla="*/ 1053346 h 1053346"/>
                <a:gd name="connsiteX1" fmla="*/ 1957672 w 11909977"/>
                <a:gd name="connsiteY1" fmla="*/ 932175 h 1053346"/>
                <a:gd name="connsiteX2" fmla="*/ 3530996 w 11909977"/>
                <a:gd name="connsiteY2" fmla="*/ 250661 h 1053346"/>
                <a:gd name="connsiteX3" fmla="*/ 5205275 w 11909977"/>
                <a:gd name="connsiteY3" fmla="*/ 883940 h 1053346"/>
                <a:gd name="connsiteX4" fmla="*/ 6709615 w 11909977"/>
                <a:gd name="connsiteY4" fmla="*/ 226612 h 1053346"/>
                <a:gd name="connsiteX5" fmla="*/ 7750487 w 11909977"/>
                <a:gd name="connsiteY5" fmla="*/ 726477 h 1053346"/>
                <a:gd name="connsiteX6" fmla="*/ 8173373 w 11909977"/>
                <a:gd name="connsiteY6" fmla="*/ 904283 h 1053346"/>
                <a:gd name="connsiteX7" fmla="*/ 8584217 w 11909977"/>
                <a:gd name="connsiteY7" fmla="*/ 881049 h 1053346"/>
                <a:gd name="connsiteX8" fmla="*/ 9008210 w 11909977"/>
                <a:gd name="connsiteY8" fmla="*/ 761340 h 1053346"/>
                <a:gd name="connsiteX9" fmla="*/ 9522235 w 11909977"/>
                <a:gd name="connsiteY9" fmla="*/ 513805 h 1053346"/>
                <a:gd name="connsiteX10" fmla="*/ 9905020 w 11909977"/>
                <a:gd name="connsiteY10" fmla="*/ 273241 h 1053346"/>
                <a:gd name="connsiteX11" fmla="*/ 10523504 w 11909977"/>
                <a:gd name="connsiteY11" fmla="*/ 77232 h 1053346"/>
                <a:gd name="connsiteX12" fmla="*/ 11909977 w 11909977"/>
                <a:gd name="connsiteY12" fmla="*/ 885668 h 1053346"/>
                <a:gd name="connsiteX0" fmla="*/ 0 w 12332863"/>
                <a:gd name="connsiteY0" fmla="*/ 1056832 h 1056832"/>
                <a:gd name="connsiteX1" fmla="*/ 2380558 w 12332863"/>
                <a:gd name="connsiteY1" fmla="*/ 932175 h 1056832"/>
                <a:gd name="connsiteX2" fmla="*/ 3953882 w 12332863"/>
                <a:gd name="connsiteY2" fmla="*/ 250661 h 1056832"/>
                <a:gd name="connsiteX3" fmla="*/ 5628161 w 12332863"/>
                <a:gd name="connsiteY3" fmla="*/ 883940 h 1056832"/>
                <a:gd name="connsiteX4" fmla="*/ 7132501 w 12332863"/>
                <a:gd name="connsiteY4" fmla="*/ 226612 h 1056832"/>
                <a:gd name="connsiteX5" fmla="*/ 8173373 w 12332863"/>
                <a:gd name="connsiteY5" fmla="*/ 726477 h 1056832"/>
                <a:gd name="connsiteX6" fmla="*/ 8596259 w 12332863"/>
                <a:gd name="connsiteY6" fmla="*/ 904283 h 1056832"/>
                <a:gd name="connsiteX7" fmla="*/ 9007103 w 12332863"/>
                <a:gd name="connsiteY7" fmla="*/ 881049 h 1056832"/>
                <a:gd name="connsiteX8" fmla="*/ 9431096 w 12332863"/>
                <a:gd name="connsiteY8" fmla="*/ 761340 h 1056832"/>
                <a:gd name="connsiteX9" fmla="*/ 9945121 w 12332863"/>
                <a:gd name="connsiteY9" fmla="*/ 513805 h 1056832"/>
                <a:gd name="connsiteX10" fmla="*/ 10327906 w 12332863"/>
                <a:gd name="connsiteY10" fmla="*/ 273241 h 1056832"/>
                <a:gd name="connsiteX11" fmla="*/ 10946390 w 12332863"/>
                <a:gd name="connsiteY11" fmla="*/ 77232 h 1056832"/>
                <a:gd name="connsiteX12" fmla="*/ 12332863 w 12332863"/>
                <a:gd name="connsiteY12" fmla="*/ 885668 h 1056832"/>
                <a:gd name="connsiteX0" fmla="*/ 0 w 12730230"/>
                <a:gd name="connsiteY0" fmla="*/ 1084723 h 1084723"/>
                <a:gd name="connsiteX1" fmla="*/ 2777925 w 12730230"/>
                <a:gd name="connsiteY1" fmla="*/ 932175 h 1084723"/>
                <a:gd name="connsiteX2" fmla="*/ 4351249 w 12730230"/>
                <a:gd name="connsiteY2" fmla="*/ 250661 h 1084723"/>
                <a:gd name="connsiteX3" fmla="*/ 6025528 w 12730230"/>
                <a:gd name="connsiteY3" fmla="*/ 883940 h 1084723"/>
                <a:gd name="connsiteX4" fmla="*/ 7529868 w 12730230"/>
                <a:gd name="connsiteY4" fmla="*/ 226612 h 1084723"/>
                <a:gd name="connsiteX5" fmla="*/ 8570740 w 12730230"/>
                <a:gd name="connsiteY5" fmla="*/ 726477 h 1084723"/>
                <a:gd name="connsiteX6" fmla="*/ 8993626 w 12730230"/>
                <a:gd name="connsiteY6" fmla="*/ 904283 h 1084723"/>
                <a:gd name="connsiteX7" fmla="*/ 9404470 w 12730230"/>
                <a:gd name="connsiteY7" fmla="*/ 881049 h 1084723"/>
                <a:gd name="connsiteX8" fmla="*/ 9828463 w 12730230"/>
                <a:gd name="connsiteY8" fmla="*/ 761340 h 1084723"/>
                <a:gd name="connsiteX9" fmla="*/ 10342488 w 12730230"/>
                <a:gd name="connsiteY9" fmla="*/ 513805 h 1084723"/>
                <a:gd name="connsiteX10" fmla="*/ 10725273 w 12730230"/>
                <a:gd name="connsiteY10" fmla="*/ 273241 h 1084723"/>
                <a:gd name="connsiteX11" fmla="*/ 11343757 w 12730230"/>
                <a:gd name="connsiteY11" fmla="*/ 77232 h 1084723"/>
                <a:gd name="connsiteX12" fmla="*/ 12730230 w 12730230"/>
                <a:gd name="connsiteY12" fmla="*/ 885668 h 1084723"/>
                <a:gd name="connsiteX0" fmla="*/ 0 w 12730230"/>
                <a:gd name="connsiteY0" fmla="*/ 1084723 h 1084723"/>
                <a:gd name="connsiteX1" fmla="*/ 882228 w 12730230"/>
                <a:gd name="connsiteY1" fmla="*/ 1012362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819140 w 12730230"/>
                <a:gd name="connsiteY2" fmla="*/ 642802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782684 w 12730230"/>
                <a:gd name="connsiteY2" fmla="*/ 712530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99392 w 12730230"/>
                <a:gd name="connsiteY2" fmla="*/ 318565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30230" h="1084723">
                  <a:moveTo>
                    <a:pt x="0" y="1084723"/>
                  </a:moveTo>
                  <a:cubicBezTo>
                    <a:pt x="147038" y="1072663"/>
                    <a:pt x="109367" y="260316"/>
                    <a:pt x="572354" y="234891"/>
                  </a:cubicBezTo>
                  <a:cubicBezTo>
                    <a:pt x="772253" y="107198"/>
                    <a:pt x="980050" y="250580"/>
                    <a:pt x="1141063" y="335997"/>
                  </a:cubicBezTo>
                  <a:cubicBezTo>
                    <a:pt x="1302076" y="421414"/>
                    <a:pt x="1519595" y="610262"/>
                    <a:pt x="1782684" y="712530"/>
                  </a:cubicBezTo>
                  <a:cubicBezTo>
                    <a:pt x="2045773" y="814798"/>
                    <a:pt x="2355907" y="997532"/>
                    <a:pt x="2777925" y="932175"/>
                  </a:cubicBezTo>
                  <a:cubicBezTo>
                    <a:pt x="3234576" y="841393"/>
                    <a:pt x="3809982" y="258700"/>
                    <a:pt x="4351249" y="250661"/>
                  </a:cubicBezTo>
                  <a:cubicBezTo>
                    <a:pt x="4892516" y="242622"/>
                    <a:pt x="5495758" y="887948"/>
                    <a:pt x="6025528" y="883940"/>
                  </a:cubicBezTo>
                  <a:cubicBezTo>
                    <a:pt x="6555298" y="879932"/>
                    <a:pt x="7105666" y="252856"/>
                    <a:pt x="7529868" y="226612"/>
                  </a:cubicBezTo>
                  <a:cubicBezTo>
                    <a:pt x="7954070" y="200368"/>
                    <a:pt x="8318882" y="617018"/>
                    <a:pt x="8570740" y="726477"/>
                  </a:cubicBezTo>
                  <a:cubicBezTo>
                    <a:pt x="8822598" y="835936"/>
                    <a:pt x="8856494" y="877359"/>
                    <a:pt x="8993626" y="904283"/>
                  </a:cubicBezTo>
                  <a:cubicBezTo>
                    <a:pt x="9130758" y="931207"/>
                    <a:pt x="9265330" y="904873"/>
                    <a:pt x="9404470" y="881049"/>
                  </a:cubicBezTo>
                  <a:cubicBezTo>
                    <a:pt x="9543610" y="857225"/>
                    <a:pt x="9672127" y="822547"/>
                    <a:pt x="9828463" y="761340"/>
                  </a:cubicBezTo>
                  <a:cubicBezTo>
                    <a:pt x="9984799" y="700133"/>
                    <a:pt x="10191197" y="590506"/>
                    <a:pt x="10342488" y="513805"/>
                  </a:cubicBezTo>
                  <a:cubicBezTo>
                    <a:pt x="10493779" y="437104"/>
                    <a:pt x="10612471" y="353557"/>
                    <a:pt x="10725273" y="273241"/>
                  </a:cubicBezTo>
                  <a:cubicBezTo>
                    <a:pt x="10838075" y="192925"/>
                    <a:pt x="11149344" y="-151512"/>
                    <a:pt x="11343757" y="77232"/>
                  </a:cubicBezTo>
                  <a:cubicBezTo>
                    <a:pt x="11962455" y="41975"/>
                    <a:pt x="12306012" y="745778"/>
                    <a:pt x="12730230" y="885668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EEB0D0A-28A2-D72D-F41B-A6EF53409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02139" y="3785041"/>
              <a:ext cx="1" cy="952500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904BB7-9D9F-7071-5C5C-E7AC110E4510}"/>
                </a:ext>
              </a:extLst>
            </p:cNvPr>
            <p:cNvSpPr/>
            <p:nvPr/>
          </p:nvSpPr>
          <p:spPr>
            <a:xfrm>
              <a:off x="640194" y="4835746"/>
              <a:ext cx="10652646" cy="1007240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3E85FE9-C73C-A03B-E10B-0E2412D8D736}"/>
                </a:ext>
              </a:extLst>
            </p:cNvPr>
            <p:cNvSpPr/>
            <p:nvPr/>
          </p:nvSpPr>
          <p:spPr>
            <a:xfrm>
              <a:off x="640194" y="3983861"/>
              <a:ext cx="10652646" cy="906937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EA0128-B238-D441-A582-B3E42A7D3E75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>
              <a:off x="640194" y="4890798"/>
              <a:ext cx="0" cy="959031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FD9FBB-79B7-0CC9-0A09-EC43C793E528}"/>
                </a:ext>
              </a:extLst>
            </p:cNvPr>
            <p:cNvCxnSpPr>
              <a:cxnSpLocks/>
              <a:stCxn id="6" idx="6"/>
            </p:cNvCxnSpPr>
            <p:nvPr/>
          </p:nvCxnSpPr>
          <p:spPr>
            <a:xfrm>
              <a:off x="11292840" y="4736097"/>
              <a:ext cx="0" cy="9217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050648F-1739-7EAE-247F-D3472A20E290}"/>
                </a:ext>
              </a:extLst>
            </p:cNvPr>
            <p:cNvSpPr/>
            <p:nvPr/>
          </p:nvSpPr>
          <p:spPr>
            <a:xfrm>
              <a:off x="640194" y="4432742"/>
              <a:ext cx="10652646" cy="939358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3A7E04E-C00D-6B4C-DB9F-68ACA282534B}"/>
                </a:ext>
              </a:extLst>
            </p:cNvPr>
            <p:cNvSpPr/>
            <p:nvPr/>
          </p:nvSpPr>
          <p:spPr>
            <a:xfrm>
              <a:off x="0" y="4750086"/>
              <a:ext cx="640196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4CF23F-1B9B-91AD-FE8E-823358687230}"/>
                </a:ext>
              </a:extLst>
            </p:cNvPr>
            <p:cNvSpPr/>
            <p:nvPr/>
          </p:nvSpPr>
          <p:spPr>
            <a:xfrm>
              <a:off x="11296648" y="4615903"/>
              <a:ext cx="895352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AE4A7BF-5487-4AAB-53C5-E312028E2BD0}"/>
              </a:ext>
            </a:extLst>
          </p:cNvPr>
          <p:cNvSpPr txBox="1"/>
          <p:nvPr/>
        </p:nvSpPr>
        <p:spPr>
          <a:xfrm>
            <a:off x="1026160" y="182910"/>
            <a:ext cx="3606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b="1" dirty="0">
                <a:latin typeface="Palatino Linotype" panose="02040502050505030304" pitchFamily="18" charset="0"/>
              </a:rPr>
              <a:t>It’s Monday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A939419-B991-50D7-6173-04DFDF3D6653}"/>
              </a:ext>
            </a:extLst>
          </p:cNvPr>
          <p:cNvSpPr txBox="1"/>
          <p:nvPr/>
        </p:nvSpPr>
        <p:spPr>
          <a:xfrm>
            <a:off x="7294880" y="182910"/>
            <a:ext cx="40741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b="1" dirty="0">
                <a:latin typeface="Palatino Linotype" panose="02040502050505030304" pitchFamily="18" charset="0"/>
              </a:rPr>
              <a:t>It’s Tuesday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96473D3E-5AA5-9770-5D7A-31F449DA4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26160" y="811560"/>
            <a:ext cx="3404711" cy="340471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A8F9F9B-F405-AA05-F0A3-8EC432F1D1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r="13281" b="12077"/>
          <a:stretch/>
        </p:blipFill>
        <p:spPr>
          <a:xfrm>
            <a:off x="7559042" y="811560"/>
            <a:ext cx="2798994" cy="349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73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E8FE8BFF-ACAD-DB89-340C-C5DA82D22CBD}"/>
              </a:ext>
            </a:extLst>
          </p:cNvPr>
          <p:cNvGrpSpPr/>
          <p:nvPr/>
        </p:nvGrpSpPr>
        <p:grpSpPr>
          <a:xfrm>
            <a:off x="-1150507" y="4303201"/>
            <a:ext cx="13342507" cy="2143605"/>
            <a:chOff x="-1150507" y="3785041"/>
            <a:chExt cx="13342507" cy="214360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E72453A-B9AE-18DD-23F6-FF001763E053}"/>
                </a:ext>
              </a:extLst>
            </p:cNvPr>
            <p:cNvCxnSpPr>
              <a:cxnSpLocks/>
              <a:stCxn id="48" idx="0"/>
              <a:endCxn id="6" idx="6"/>
            </p:cNvCxnSpPr>
            <p:nvPr/>
          </p:nvCxnSpPr>
          <p:spPr>
            <a:xfrm flipH="1">
              <a:off x="11292840" y="4698663"/>
              <a:ext cx="861059" cy="37434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33A02D6-F7CF-AADE-A4FA-5FEC8BFCD288}"/>
                </a:ext>
              </a:extLst>
            </p:cNvPr>
            <p:cNvSpPr/>
            <p:nvPr/>
          </p:nvSpPr>
          <p:spPr>
            <a:xfrm rot="10800000">
              <a:off x="-1150507" y="4698663"/>
              <a:ext cx="13304406" cy="1185399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  <a:gd name="connsiteX0" fmla="*/ 0 w 10192912"/>
                <a:gd name="connsiteY0" fmla="*/ 1012181 h 1012181"/>
                <a:gd name="connsiteX1" fmla="*/ 1846741 w 10192912"/>
                <a:gd name="connsiteY1" fmla="*/ 132795 h 1012181"/>
                <a:gd name="connsiteX2" fmla="*/ 3429881 w 10192912"/>
                <a:gd name="connsiteY2" fmla="*/ 828830 h 1012181"/>
                <a:gd name="connsiteX3" fmla="*/ 4970677 w 10192912"/>
                <a:gd name="connsiteY3" fmla="*/ 164530 h 1012181"/>
                <a:gd name="connsiteX4" fmla="*/ 6684873 w 10192912"/>
                <a:gd name="connsiteY4" fmla="*/ 801535 h 1012181"/>
                <a:gd name="connsiteX5" fmla="*/ 8481983 w 10192912"/>
                <a:gd name="connsiteY5" fmla="*/ 1204 h 1012181"/>
                <a:gd name="connsiteX6" fmla="*/ 10192912 w 10192912"/>
                <a:gd name="connsiteY6" fmla="*/ 854963 h 1012181"/>
                <a:gd name="connsiteX0" fmla="*/ 0 w 10192912"/>
                <a:gd name="connsiteY0" fmla="*/ 1030360 h 1030360"/>
                <a:gd name="connsiteX1" fmla="*/ 1846741 w 10192912"/>
                <a:gd name="connsiteY1" fmla="*/ 150974 h 1030360"/>
                <a:gd name="connsiteX2" fmla="*/ 3429881 w 10192912"/>
                <a:gd name="connsiteY2" fmla="*/ 847009 h 1030360"/>
                <a:gd name="connsiteX3" fmla="*/ 4970677 w 10192912"/>
                <a:gd name="connsiteY3" fmla="*/ 182709 h 1030360"/>
                <a:gd name="connsiteX4" fmla="*/ 6684873 w 10192912"/>
                <a:gd name="connsiteY4" fmla="*/ 819714 h 1030360"/>
                <a:gd name="connsiteX5" fmla="*/ 7724967 w 10192912"/>
                <a:gd name="connsiteY5" fmla="*/ 319985 h 1030360"/>
                <a:gd name="connsiteX6" fmla="*/ 8481983 w 10192912"/>
                <a:gd name="connsiteY6" fmla="*/ 19383 h 1030360"/>
                <a:gd name="connsiteX7" fmla="*/ 10192912 w 10192912"/>
                <a:gd name="connsiteY7" fmla="*/ 873142 h 1030360"/>
                <a:gd name="connsiteX0" fmla="*/ 0 w 10192912"/>
                <a:gd name="connsiteY0" fmla="*/ 1023548 h 1023548"/>
                <a:gd name="connsiteX1" fmla="*/ 1846741 w 10192912"/>
                <a:gd name="connsiteY1" fmla="*/ 144162 h 1023548"/>
                <a:gd name="connsiteX2" fmla="*/ 3429881 w 10192912"/>
                <a:gd name="connsiteY2" fmla="*/ 840197 h 1023548"/>
                <a:gd name="connsiteX3" fmla="*/ 4970677 w 10192912"/>
                <a:gd name="connsiteY3" fmla="*/ 175897 h 1023548"/>
                <a:gd name="connsiteX4" fmla="*/ 6684873 w 10192912"/>
                <a:gd name="connsiteY4" fmla="*/ 812902 h 1023548"/>
                <a:gd name="connsiteX5" fmla="*/ 7805170 w 10192912"/>
                <a:gd name="connsiteY5" fmla="*/ 494467 h 1023548"/>
                <a:gd name="connsiteX6" fmla="*/ 8481983 w 10192912"/>
                <a:gd name="connsiteY6" fmla="*/ 12571 h 1023548"/>
                <a:gd name="connsiteX7" fmla="*/ 10192912 w 10192912"/>
                <a:gd name="connsiteY7" fmla="*/ 866330 h 1023548"/>
                <a:gd name="connsiteX0" fmla="*/ 0 w 10192912"/>
                <a:gd name="connsiteY0" fmla="*/ 1069772 h 1069772"/>
                <a:gd name="connsiteX1" fmla="*/ 1846741 w 10192912"/>
                <a:gd name="connsiteY1" fmla="*/ 190386 h 1069772"/>
                <a:gd name="connsiteX2" fmla="*/ 3429881 w 10192912"/>
                <a:gd name="connsiteY2" fmla="*/ 886421 h 1069772"/>
                <a:gd name="connsiteX3" fmla="*/ 4970677 w 10192912"/>
                <a:gd name="connsiteY3" fmla="*/ 222121 h 1069772"/>
                <a:gd name="connsiteX4" fmla="*/ 6684873 w 10192912"/>
                <a:gd name="connsiteY4" fmla="*/ 859126 h 1069772"/>
                <a:gd name="connsiteX5" fmla="*/ 7805170 w 10192912"/>
                <a:gd name="connsiteY5" fmla="*/ 540691 h 1069772"/>
                <a:gd name="connsiteX6" fmla="*/ 8173373 w 10192912"/>
                <a:gd name="connsiteY6" fmla="*/ 125807 h 1069772"/>
                <a:gd name="connsiteX7" fmla="*/ 8481983 w 10192912"/>
                <a:gd name="connsiteY7" fmla="*/ 58795 h 1069772"/>
                <a:gd name="connsiteX8" fmla="*/ 10192912 w 10192912"/>
                <a:gd name="connsiteY8" fmla="*/ 912554 h 1069772"/>
                <a:gd name="connsiteX0" fmla="*/ 0 w 10192912"/>
                <a:gd name="connsiteY0" fmla="*/ 1044348 h 1044348"/>
                <a:gd name="connsiteX1" fmla="*/ 1846741 w 10192912"/>
                <a:gd name="connsiteY1" fmla="*/ 164962 h 1044348"/>
                <a:gd name="connsiteX2" fmla="*/ 3429881 w 10192912"/>
                <a:gd name="connsiteY2" fmla="*/ 860997 h 1044348"/>
                <a:gd name="connsiteX3" fmla="*/ 4970677 w 10192912"/>
                <a:gd name="connsiteY3" fmla="*/ 196697 h 1044348"/>
                <a:gd name="connsiteX4" fmla="*/ 6684873 w 10192912"/>
                <a:gd name="connsiteY4" fmla="*/ 833702 h 1044348"/>
                <a:gd name="connsiteX5" fmla="*/ 7805170 w 10192912"/>
                <a:gd name="connsiteY5" fmla="*/ 515267 h 1044348"/>
                <a:gd name="connsiteX6" fmla="*/ 8187955 w 10192912"/>
                <a:gd name="connsiteY6" fmla="*/ 274703 h 1044348"/>
                <a:gd name="connsiteX7" fmla="*/ 8481983 w 10192912"/>
                <a:gd name="connsiteY7" fmla="*/ 33371 h 1044348"/>
                <a:gd name="connsiteX8" fmla="*/ 10192912 w 10192912"/>
                <a:gd name="connsiteY8" fmla="*/ 887130 h 1044348"/>
                <a:gd name="connsiteX0" fmla="*/ 0 w 10192912"/>
                <a:gd name="connsiteY0" fmla="*/ 1003340 h 1003340"/>
                <a:gd name="connsiteX1" fmla="*/ 1846741 w 10192912"/>
                <a:gd name="connsiteY1" fmla="*/ 123954 h 1003340"/>
                <a:gd name="connsiteX2" fmla="*/ 3429881 w 10192912"/>
                <a:gd name="connsiteY2" fmla="*/ 819989 h 1003340"/>
                <a:gd name="connsiteX3" fmla="*/ 4970677 w 10192912"/>
                <a:gd name="connsiteY3" fmla="*/ 155689 h 1003340"/>
                <a:gd name="connsiteX4" fmla="*/ 6684873 w 10192912"/>
                <a:gd name="connsiteY4" fmla="*/ 792694 h 1003340"/>
                <a:gd name="connsiteX5" fmla="*/ 7805170 w 10192912"/>
                <a:gd name="connsiteY5" fmla="*/ 474259 h 1003340"/>
                <a:gd name="connsiteX6" fmla="*/ 8187955 w 10192912"/>
                <a:gd name="connsiteY6" fmla="*/ 233695 h 1003340"/>
                <a:gd name="connsiteX7" fmla="*/ 8806439 w 10192912"/>
                <a:gd name="connsiteY7" fmla="*/ 37686 h 1003340"/>
                <a:gd name="connsiteX8" fmla="*/ 10192912 w 10192912"/>
                <a:gd name="connsiteY8" fmla="*/ 846122 h 1003340"/>
                <a:gd name="connsiteX0" fmla="*/ 0 w 10192912"/>
                <a:gd name="connsiteY0" fmla="*/ 1057533 h 1057533"/>
                <a:gd name="connsiteX1" fmla="*/ 1846741 w 10192912"/>
                <a:gd name="connsiteY1" fmla="*/ 178147 h 1057533"/>
                <a:gd name="connsiteX2" fmla="*/ 3429881 w 10192912"/>
                <a:gd name="connsiteY2" fmla="*/ 874182 h 1057533"/>
                <a:gd name="connsiteX3" fmla="*/ 4970677 w 10192912"/>
                <a:gd name="connsiteY3" fmla="*/ 209882 h 1057533"/>
                <a:gd name="connsiteX4" fmla="*/ 6684873 w 10192912"/>
                <a:gd name="connsiteY4" fmla="*/ 846887 h 1057533"/>
                <a:gd name="connsiteX5" fmla="*/ 7805170 w 10192912"/>
                <a:gd name="connsiteY5" fmla="*/ 528452 h 1057533"/>
                <a:gd name="connsiteX6" fmla="*/ 8187955 w 10192912"/>
                <a:gd name="connsiteY6" fmla="*/ 287888 h 1057533"/>
                <a:gd name="connsiteX7" fmla="*/ 8806439 w 10192912"/>
                <a:gd name="connsiteY7" fmla="*/ 91879 h 1057533"/>
                <a:gd name="connsiteX8" fmla="*/ 10192912 w 10192912"/>
                <a:gd name="connsiteY8" fmla="*/ 900315 h 1057533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684873 w 10192912"/>
                <a:gd name="connsiteY4" fmla="*/ 832240 h 1042886"/>
                <a:gd name="connsiteX5" fmla="*/ 7805170 w 10192912"/>
                <a:gd name="connsiteY5" fmla="*/ 513805 h 1042886"/>
                <a:gd name="connsiteX6" fmla="*/ 8187955 w 10192912"/>
                <a:gd name="connsiteY6" fmla="*/ 273241 h 1042886"/>
                <a:gd name="connsiteX7" fmla="*/ 8806439 w 10192912"/>
                <a:gd name="connsiteY7" fmla="*/ 77232 h 1042886"/>
                <a:gd name="connsiteX8" fmla="*/ 10192912 w 10192912"/>
                <a:gd name="connsiteY8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190181 w 10192912"/>
                <a:gd name="connsiteY4" fmla="*/ 656748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867152 w 10192912"/>
                <a:gd name="connsiteY5" fmla="*/ 881049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81827 w 10192912"/>
                <a:gd name="connsiteY5" fmla="*/ 851987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80208 w 10192912"/>
                <a:gd name="connsiteY7" fmla="*/ 733449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40558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67031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792057 w 10192912"/>
                <a:gd name="connsiteY1" fmla="*/ 254147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739748"/>
                <a:gd name="connsiteY0" fmla="*/ 1039400 h 1039400"/>
                <a:gd name="connsiteX1" fmla="*/ 2338893 w 10739748"/>
                <a:gd name="connsiteY1" fmla="*/ 254147 h 1039400"/>
                <a:gd name="connsiteX2" fmla="*/ 4035046 w 10739748"/>
                <a:gd name="connsiteY2" fmla="*/ 883940 h 1039400"/>
                <a:gd name="connsiteX3" fmla="*/ 5539386 w 10739748"/>
                <a:gd name="connsiteY3" fmla="*/ 226612 h 1039400"/>
                <a:gd name="connsiteX4" fmla="*/ 6580258 w 10739748"/>
                <a:gd name="connsiteY4" fmla="*/ 726477 h 1039400"/>
                <a:gd name="connsiteX5" fmla="*/ 7003144 w 10739748"/>
                <a:gd name="connsiteY5" fmla="*/ 904283 h 1039400"/>
                <a:gd name="connsiteX6" fmla="*/ 7413988 w 10739748"/>
                <a:gd name="connsiteY6" fmla="*/ 881049 h 1039400"/>
                <a:gd name="connsiteX7" fmla="*/ 7837981 w 10739748"/>
                <a:gd name="connsiteY7" fmla="*/ 761340 h 1039400"/>
                <a:gd name="connsiteX8" fmla="*/ 8352006 w 10739748"/>
                <a:gd name="connsiteY8" fmla="*/ 513805 h 1039400"/>
                <a:gd name="connsiteX9" fmla="*/ 8734791 w 10739748"/>
                <a:gd name="connsiteY9" fmla="*/ 273241 h 1039400"/>
                <a:gd name="connsiteX10" fmla="*/ 9353275 w 10739748"/>
                <a:gd name="connsiteY10" fmla="*/ 77232 h 1039400"/>
                <a:gd name="connsiteX11" fmla="*/ 10739748 w 10739748"/>
                <a:gd name="connsiteY11" fmla="*/ 885668 h 1039400"/>
                <a:gd name="connsiteX0" fmla="*/ 0 w 11115242"/>
                <a:gd name="connsiteY0" fmla="*/ 1011509 h 1011509"/>
                <a:gd name="connsiteX1" fmla="*/ 2714387 w 11115242"/>
                <a:gd name="connsiteY1" fmla="*/ 254147 h 1011509"/>
                <a:gd name="connsiteX2" fmla="*/ 4410540 w 11115242"/>
                <a:gd name="connsiteY2" fmla="*/ 883940 h 1011509"/>
                <a:gd name="connsiteX3" fmla="*/ 5914880 w 11115242"/>
                <a:gd name="connsiteY3" fmla="*/ 226612 h 1011509"/>
                <a:gd name="connsiteX4" fmla="*/ 6955752 w 11115242"/>
                <a:gd name="connsiteY4" fmla="*/ 726477 h 1011509"/>
                <a:gd name="connsiteX5" fmla="*/ 7378638 w 11115242"/>
                <a:gd name="connsiteY5" fmla="*/ 904283 h 1011509"/>
                <a:gd name="connsiteX6" fmla="*/ 7789482 w 11115242"/>
                <a:gd name="connsiteY6" fmla="*/ 881049 h 1011509"/>
                <a:gd name="connsiteX7" fmla="*/ 8213475 w 11115242"/>
                <a:gd name="connsiteY7" fmla="*/ 761340 h 1011509"/>
                <a:gd name="connsiteX8" fmla="*/ 8727500 w 11115242"/>
                <a:gd name="connsiteY8" fmla="*/ 513805 h 1011509"/>
                <a:gd name="connsiteX9" fmla="*/ 9110285 w 11115242"/>
                <a:gd name="connsiteY9" fmla="*/ 273241 h 1011509"/>
                <a:gd name="connsiteX10" fmla="*/ 9728769 w 11115242"/>
                <a:gd name="connsiteY10" fmla="*/ 77232 h 1011509"/>
                <a:gd name="connsiteX11" fmla="*/ 11115242 w 11115242"/>
                <a:gd name="connsiteY11" fmla="*/ 885668 h 1011509"/>
                <a:gd name="connsiteX0" fmla="*/ 0 w 11140761"/>
                <a:gd name="connsiteY0" fmla="*/ 1049860 h 1049860"/>
                <a:gd name="connsiteX1" fmla="*/ 2739906 w 11140761"/>
                <a:gd name="connsiteY1" fmla="*/ 254147 h 1049860"/>
                <a:gd name="connsiteX2" fmla="*/ 4436059 w 11140761"/>
                <a:gd name="connsiteY2" fmla="*/ 883940 h 1049860"/>
                <a:gd name="connsiteX3" fmla="*/ 5940399 w 11140761"/>
                <a:gd name="connsiteY3" fmla="*/ 226612 h 1049860"/>
                <a:gd name="connsiteX4" fmla="*/ 6981271 w 11140761"/>
                <a:gd name="connsiteY4" fmla="*/ 726477 h 1049860"/>
                <a:gd name="connsiteX5" fmla="*/ 7404157 w 11140761"/>
                <a:gd name="connsiteY5" fmla="*/ 904283 h 1049860"/>
                <a:gd name="connsiteX6" fmla="*/ 7815001 w 11140761"/>
                <a:gd name="connsiteY6" fmla="*/ 881049 h 1049860"/>
                <a:gd name="connsiteX7" fmla="*/ 8238994 w 11140761"/>
                <a:gd name="connsiteY7" fmla="*/ 761340 h 1049860"/>
                <a:gd name="connsiteX8" fmla="*/ 8753019 w 11140761"/>
                <a:gd name="connsiteY8" fmla="*/ 513805 h 1049860"/>
                <a:gd name="connsiteX9" fmla="*/ 9135804 w 11140761"/>
                <a:gd name="connsiteY9" fmla="*/ 273241 h 1049860"/>
                <a:gd name="connsiteX10" fmla="*/ 9754288 w 11140761"/>
                <a:gd name="connsiteY10" fmla="*/ 77232 h 1049860"/>
                <a:gd name="connsiteX11" fmla="*/ 11140761 w 11140761"/>
                <a:gd name="connsiteY11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73907"/>
                <a:gd name="connsiteX1" fmla="*/ 1188456 w 11140761"/>
                <a:gd name="connsiteY1" fmla="*/ 932175 h 1073907"/>
                <a:gd name="connsiteX2" fmla="*/ 2739906 w 11140761"/>
                <a:gd name="connsiteY2" fmla="*/ 254147 h 1073907"/>
                <a:gd name="connsiteX3" fmla="*/ 4436059 w 11140761"/>
                <a:gd name="connsiteY3" fmla="*/ 883940 h 1073907"/>
                <a:gd name="connsiteX4" fmla="*/ 5940399 w 11140761"/>
                <a:gd name="connsiteY4" fmla="*/ 226612 h 1073907"/>
                <a:gd name="connsiteX5" fmla="*/ 6981271 w 11140761"/>
                <a:gd name="connsiteY5" fmla="*/ 726477 h 1073907"/>
                <a:gd name="connsiteX6" fmla="*/ 7404157 w 11140761"/>
                <a:gd name="connsiteY6" fmla="*/ 904283 h 1073907"/>
                <a:gd name="connsiteX7" fmla="*/ 7815001 w 11140761"/>
                <a:gd name="connsiteY7" fmla="*/ 881049 h 1073907"/>
                <a:gd name="connsiteX8" fmla="*/ 8238994 w 11140761"/>
                <a:gd name="connsiteY8" fmla="*/ 761340 h 1073907"/>
                <a:gd name="connsiteX9" fmla="*/ 8753019 w 11140761"/>
                <a:gd name="connsiteY9" fmla="*/ 513805 h 1073907"/>
                <a:gd name="connsiteX10" fmla="*/ 9135804 w 11140761"/>
                <a:gd name="connsiteY10" fmla="*/ 273241 h 1073907"/>
                <a:gd name="connsiteX11" fmla="*/ 9754288 w 11140761"/>
                <a:gd name="connsiteY11" fmla="*/ 77232 h 1073907"/>
                <a:gd name="connsiteX12" fmla="*/ 11140761 w 11140761"/>
                <a:gd name="connsiteY12" fmla="*/ 885668 h 1073907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61780 w 11140761"/>
                <a:gd name="connsiteY2" fmla="*/ 250661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909977"/>
                <a:gd name="connsiteY0" fmla="*/ 1053346 h 1053346"/>
                <a:gd name="connsiteX1" fmla="*/ 1957672 w 11909977"/>
                <a:gd name="connsiteY1" fmla="*/ 932175 h 1053346"/>
                <a:gd name="connsiteX2" fmla="*/ 3530996 w 11909977"/>
                <a:gd name="connsiteY2" fmla="*/ 250661 h 1053346"/>
                <a:gd name="connsiteX3" fmla="*/ 5205275 w 11909977"/>
                <a:gd name="connsiteY3" fmla="*/ 883940 h 1053346"/>
                <a:gd name="connsiteX4" fmla="*/ 6709615 w 11909977"/>
                <a:gd name="connsiteY4" fmla="*/ 226612 h 1053346"/>
                <a:gd name="connsiteX5" fmla="*/ 7750487 w 11909977"/>
                <a:gd name="connsiteY5" fmla="*/ 726477 h 1053346"/>
                <a:gd name="connsiteX6" fmla="*/ 8173373 w 11909977"/>
                <a:gd name="connsiteY6" fmla="*/ 904283 h 1053346"/>
                <a:gd name="connsiteX7" fmla="*/ 8584217 w 11909977"/>
                <a:gd name="connsiteY7" fmla="*/ 881049 h 1053346"/>
                <a:gd name="connsiteX8" fmla="*/ 9008210 w 11909977"/>
                <a:gd name="connsiteY8" fmla="*/ 761340 h 1053346"/>
                <a:gd name="connsiteX9" fmla="*/ 9522235 w 11909977"/>
                <a:gd name="connsiteY9" fmla="*/ 513805 h 1053346"/>
                <a:gd name="connsiteX10" fmla="*/ 9905020 w 11909977"/>
                <a:gd name="connsiteY10" fmla="*/ 273241 h 1053346"/>
                <a:gd name="connsiteX11" fmla="*/ 10523504 w 11909977"/>
                <a:gd name="connsiteY11" fmla="*/ 77232 h 1053346"/>
                <a:gd name="connsiteX12" fmla="*/ 11909977 w 11909977"/>
                <a:gd name="connsiteY12" fmla="*/ 885668 h 1053346"/>
                <a:gd name="connsiteX0" fmla="*/ 0 w 12332863"/>
                <a:gd name="connsiteY0" fmla="*/ 1056832 h 1056832"/>
                <a:gd name="connsiteX1" fmla="*/ 2380558 w 12332863"/>
                <a:gd name="connsiteY1" fmla="*/ 932175 h 1056832"/>
                <a:gd name="connsiteX2" fmla="*/ 3953882 w 12332863"/>
                <a:gd name="connsiteY2" fmla="*/ 250661 h 1056832"/>
                <a:gd name="connsiteX3" fmla="*/ 5628161 w 12332863"/>
                <a:gd name="connsiteY3" fmla="*/ 883940 h 1056832"/>
                <a:gd name="connsiteX4" fmla="*/ 7132501 w 12332863"/>
                <a:gd name="connsiteY4" fmla="*/ 226612 h 1056832"/>
                <a:gd name="connsiteX5" fmla="*/ 8173373 w 12332863"/>
                <a:gd name="connsiteY5" fmla="*/ 726477 h 1056832"/>
                <a:gd name="connsiteX6" fmla="*/ 8596259 w 12332863"/>
                <a:gd name="connsiteY6" fmla="*/ 904283 h 1056832"/>
                <a:gd name="connsiteX7" fmla="*/ 9007103 w 12332863"/>
                <a:gd name="connsiteY7" fmla="*/ 881049 h 1056832"/>
                <a:gd name="connsiteX8" fmla="*/ 9431096 w 12332863"/>
                <a:gd name="connsiteY8" fmla="*/ 761340 h 1056832"/>
                <a:gd name="connsiteX9" fmla="*/ 9945121 w 12332863"/>
                <a:gd name="connsiteY9" fmla="*/ 513805 h 1056832"/>
                <a:gd name="connsiteX10" fmla="*/ 10327906 w 12332863"/>
                <a:gd name="connsiteY10" fmla="*/ 273241 h 1056832"/>
                <a:gd name="connsiteX11" fmla="*/ 10946390 w 12332863"/>
                <a:gd name="connsiteY11" fmla="*/ 77232 h 1056832"/>
                <a:gd name="connsiteX12" fmla="*/ 12332863 w 12332863"/>
                <a:gd name="connsiteY12" fmla="*/ 885668 h 1056832"/>
                <a:gd name="connsiteX0" fmla="*/ 0 w 12730230"/>
                <a:gd name="connsiteY0" fmla="*/ 1084723 h 1084723"/>
                <a:gd name="connsiteX1" fmla="*/ 2777925 w 12730230"/>
                <a:gd name="connsiteY1" fmla="*/ 932175 h 1084723"/>
                <a:gd name="connsiteX2" fmla="*/ 4351249 w 12730230"/>
                <a:gd name="connsiteY2" fmla="*/ 250661 h 1084723"/>
                <a:gd name="connsiteX3" fmla="*/ 6025528 w 12730230"/>
                <a:gd name="connsiteY3" fmla="*/ 883940 h 1084723"/>
                <a:gd name="connsiteX4" fmla="*/ 7529868 w 12730230"/>
                <a:gd name="connsiteY4" fmla="*/ 226612 h 1084723"/>
                <a:gd name="connsiteX5" fmla="*/ 8570740 w 12730230"/>
                <a:gd name="connsiteY5" fmla="*/ 726477 h 1084723"/>
                <a:gd name="connsiteX6" fmla="*/ 8993626 w 12730230"/>
                <a:gd name="connsiteY6" fmla="*/ 904283 h 1084723"/>
                <a:gd name="connsiteX7" fmla="*/ 9404470 w 12730230"/>
                <a:gd name="connsiteY7" fmla="*/ 881049 h 1084723"/>
                <a:gd name="connsiteX8" fmla="*/ 9828463 w 12730230"/>
                <a:gd name="connsiteY8" fmla="*/ 761340 h 1084723"/>
                <a:gd name="connsiteX9" fmla="*/ 10342488 w 12730230"/>
                <a:gd name="connsiteY9" fmla="*/ 513805 h 1084723"/>
                <a:gd name="connsiteX10" fmla="*/ 10725273 w 12730230"/>
                <a:gd name="connsiteY10" fmla="*/ 273241 h 1084723"/>
                <a:gd name="connsiteX11" fmla="*/ 11343757 w 12730230"/>
                <a:gd name="connsiteY11" fmla="*/ 77232 h 1084723"/>
                <a:gd name="connsiteX12" fmla="*/ 12730230 w 12730230"/>
                <a:gd name="connsiteY12" fmla="*/ 885668 h 1084723"/>
                <a:gd name="connsiteX0" fmla="*/ 0 w 12730230"/>
                <a:gd name="connsiteY0" fmla="*/ 1084723 h 1084723"/>
                <a:gd name="connsiteX1" fmla="*/ 882228 w 12730230"/>
                <a:gd name="connsiteY1" fmla="*/ 1012362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819140 w 12730230"/>
                <a:gd name="connsiteY2" fmla="*/ 642802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782684 w 12730230"/>
                <a:gd name="connsiteY2" fmla="*/ 712530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99392 w 12730230"/>
                <a:gd name="connsiteY2" fmla="*/ 318565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30230" h="1084723">
                  <a:moveTo>
                    <a:pt x="0" y="1084723"/>
                  </a:moveTo>
                  <a:cubicBezTo>
                    <a:pt x="147038" y="1072663"/>
                    <a:pt x="109367" y="260316"/>
                    <a:pt x="572354" y="234891"/>
                  </a:cubicBezTo>
                  <a:cubicBezTo>
                    <a:pt x="772253" y="107198"/>
                    <a:pt x="980050" y="250580"/>
                    <a:pt x="1141063" y="335997"/>
                  </a:cubicBezTo>
                  <a:cubicBezTo>
                    <a:pt x="1302076" y="421414"/>
                    <a:pt x="1519595" y="610262"/>
                    <a:pt x="1782684" y="712530"/>
                  </a:cubicBezTo>
                  <a:cubicBezTo>
                    <a:pt x="2045773" y="814798"/>
                    <a:pt x="2355907" y="997532"/>
                    <a:pt x="2777925" y="932175"/>
                  </a:cubicBezTo>
                  <a:cubicBezTo>
                    <a:pt x="3234576" y="841393"/>
                    <a:pt x="3809982" y="258700"/>
                    <a:pt x="4351249" y="250661"/>
                  </a:cubicBezTo>
                  <a:cubicBezTo>
                    <a:pt x="4892516" y="242622"/>
                    <a:pt x="5495758" y="887948"/>
                    <a:pt x="6025528" y="883940"/>
                  </a:cubicBezTo>
                  <a:cubicBezTo>
                    <a:pt x="6555298" y="879932"/>
                    <a:pt x="7105666" y="252856"/>
                    <a:pt x="7529868" y="226612"/>
                  </a:cubicBezTo>
                  <a:cubicBezTo>
                    <a:pt x="7954070" y="200368"/>
                    <a:pt x="8318882" y="617018"/>
                    <a:pt x="8570740" y="726477"/>
                  </a:cubicBezTo>
                  <a:cubicBezTo>
                    <a:pt x="8822598" y="835936"/>
                    <a:pt x="8856494" y="877359"/>
                    <a:pt x="8993626" y="904283"/>
                  </a:cubicBezTo>
                  <a:cubicBezTo>
                    <a:pt x="9130758" y="931207"/>
                    <a:pt x="9265330" y="904873"/>
                    <a:pt x="9404470" y="881049"/>
                  </a:cubicBezTo>
                  <a:cubicBezTo>
                    <a:pt x="9543610" y="857225"/>
                    <a:pt x="9672127" y="822547"/>
                    <a:pt x="9828463" y="761340"/>
                  </a:cubicBezTo>
                  <a:cubicBezTo>
                    <a:pt x="9984799" y="700133"/>
                    <a:pt x="10191197" y="590506"/>
                    <a:pt x="10342488" y="513805"/>
                  </a:cubicBezTo>
                  <a:cubicBezTo>
                    <a:pt x="10493779" y="437104"/>
                    <a:pt x="10612471" y="353557"/>
                    <a:pt x="10725273" y="273241"/>
                  </a:cubicBezTo>
                  <a:cubicBezTo>
                    <a:pt x="10838075" y="192925"/>
                    <a:pt x="11149344" y="-151512"/>
                    <a:pt x="11343757" y="77232"/>
                  </a:cubicBezTo>
                  <a:cubicBezTo>
                    <a:pt x="11962455" y="41975"/>
                    <a:pt x="12306012" y="745778"/>
                    <a:pt x="12730230" y="885668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EEB0D0A-28A2-D72D-F41B-A6EF53409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02139" y="3785041"/>
              <a:ext cx="1" cy="952500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904BB7-9D9F-7071-5C5C-E7AC110E4510}"/>
                </a:ext>
              </a:extLst>
            </p:cNvPr>
            <p:cNvSpPr/>
            <p:nvPr/>
          </p:nvSpPr>
          <p:spPr>
            <a:xfrm>
              <a:off x="640194" y="4835746"/>
              <a:ext cx="10652646" cy="1007240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3E85FE9-C73C-A03B-E10B-0E2412D8D736}"/>
                </a:ext>
              </a:extLst>
            </p:cNvPr>
            <p:cNvSpPr/>
            <p:nvPr/>
          </p:nvSpPr>
          <p:spPr>
            <a:xfrm>
              <a:off x="640194" y="3983861"/>
              <a:ext cx="10652646" cy="906937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EA0128-B238-D441-A582-B3E42A7D3E75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>
              <a:off x="640194" y="4890798"/>
              <a:ext cx="0" cy="959031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FD9FBB-79B7-0CC9-0A09-EC43C793E528}"/>
                </a:ext>
              </a:extLst>
            </p:cNvPr>
            <p:cNvCxnSpPr>
              <a:cxnSpLocks/>
              <a:stCxn id="6" idx="6"/>
            </p:cNvCxnSpPr>
            <p:nvPr/>
          </p:nvCxnSpPr>
          <p:spPr>
            <a:xfrm>
              <a:off x="11292840" y="4736097"/>
              <a:ext cx="0" cy="9217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050648F-1739-7EAE-247F-D3472A20E290}"/>
                </a:ext>
              </a:extLst>
            </p:cNvPr>
            <p:cNvSpPr/>
            <p:nvPr/>
          </p:nvSpPr>
          <p:spPr>
            <a:xfrm>
              <a:off x="640194" y="4432742"/>
              <a:ext cx="10652646" cy="939358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3A7E04E-C00D-6B4C-DB9F-68ACA282534B}"/>
                </a:ext>
              </a:extLst>
            </p:cNvPr>
            <p:cNvSpPr/>
            <p:nvPr/>
          </p:nvSpPr>
          <p:spPr>
            <a:xfrm>
              <a:off x="0" y="4750086"/>
              <a:ext cx="640196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4CF23F-1B9B-91AD-FE8E-823358687230}"/>
                </a:ext>
              </a:extLst>
            </p:cNvPr>
            <p:cNvSpPr/>
            <p:nvPr/>
          </p:nvSpPr>
          <p:spPr>
            <a:xfrm>
              <a:off x="11296648" y="4615903"/>
              <a:ext cx="895352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AE4A7BF-5487-4AAB-53C5-E312028E2BD0}"/>
              </a:ext>
            </a:extLst>
          </p:cNvPr>
          <p:cNvSpPr txBox="1"/>
          <p:nvPr/>
        </p:nvSpPr>
        <p:spPr>
          <a:xfrm>
            <a:off x="822960" y="318567"/>
            <a:ext cx="4175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b="1" dirty="0">
                <a:latin typeface="Palatino Linotype" panose="02040502050505030304" pitchFamily="18" charset="0"/>
              </a:rPr>
              <a:t>It’s Wednesday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A939419-B991-50D7-6173-04DFDF3D6653}"/>
              </a:ext>
            </a:extLst>
          </p:cNvPr>
          <p:cNvSpPr txBox="1"/>
          <p:nvPr/>
        </p:nvSpPr>
        <p:spPr>
          <a:xfrm>
            <a:off x="7294880" y="289575"/>
            <a:ext cx="40741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b="1" dirty="0">
                <a:latin typeface="Palatino Linotype" panose="02040502050505030304" pitchFamily="18" charset="0"/>
              </a:rPr>
              <a:t>It’s Thursday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96473D3E-5AA5-9770-5D7A-31F449DA4F9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13510" y="956801"/>
            <a:ext cx="2552700" cy="3429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2EB899-21D1-084C-0840-55C630B727D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4"/>
          <a:stretch/>
        </p:blipFill>
        <p:spPr>
          <a:xfrm>
            <a:off x="7193282" y="992341"/>
            <a:ext cx="3718556" cy="308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7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E8FE8BFF-ACAD-DB89-340C-C5DA82D22CBD}"/>
              </a:ext>
            </a:extLst>
          </p:cNvPr>
          <p:cNvGrpSpPr/>
          <p:nvPr/>
        </p:nvGrpSpPr>
        <p:grpSpPr>
          <a:xfrm>
            <a:off x="-1150507" y="4303201"/>
            <a:ext cx="13342507" cy="2143605"/>
            <a:chOff x="-1150507" y="3785041"/>
            <a:chExt cx="13342507" cy="214360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E72453A-B9AE-18DD-23F6-FF001763E053}"/>
                </a:ext>
              </a:extLst>
            </p:cNvPr>
            <p:cNvCxnSpPr>
              <a:cxnSpLocks/>
              <a:stCxn id="48" idx="0"/>
              <a:endCxn id="6" idx="6"/>
            </p:cNvCxnSpPr>
            <p:nvPr/>
          </p:nvCxnSpPr>
          <p:spPr>
            <a:xfrm flipH="1">
              <a:off x="11292840" y="4698663"/>
              <a:ext cx="861059" cy="37434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33A02D6-F7CF-AADE-A4FA-5FEC8BFCD288}"/>
                </a:ext>
              </a:extLst>
            </p:cNvPr>
            <p:cNvSpPr/>
            <p:nvPr/>
          </p:nvSpPr>
          <p:spPr>
            <a:xfrm rot="10800000">
              <a:off x="-1150507" y="4698663"/>
              <a:ext cx="13304406" cy="1185399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  <a:gd name="connsiteX0" fmla="*/ 0 w 10192912"/>
                <a:gd name="connsiteY0" fmla="*/ 1012181 h 1012181"/>
                <a:gd name="connsiteX1" fmla="*/ 1846741 w 10192912"/>
                <a:gd name="connsiteY1" fmla="*/ 132795 h 1012181"/>
                <a:gd name="connsiteX2" fmla="*/ 3429881 w 10192912"/>
                <a:gd name="connsiteY2" fmla="*/ 828830 h 1012181"/>
                <a:gd name="connsiteX3" fmla="*/ 4970677 w 10192912"/>
                <a:gd name="connsiteY3" fmla="*/ 164530 h 1012181"/>
                <a:gd name="connsiteX4" fmla="*/ 6684873 w 10192912"/>
                <a:gd name="connsiteY4" fmla="*/ 801535 h 1012181"/>
                <a:gd name="connsiteX5" fmla="*/ 8481983 w 10192912"/>
                <a:gd name="connsiteY5" fmla="*/ 1204 h 1012181"/>
                <a:gd name="connsiteX6" fmla="*/ 10192912 w 10192912"/>
                <a:gd name="connsiteY6" fmla="*/ 854963 h 1012181"/>
                <a:gd name="connsiteX0" fmla="*/ 0 w 10192912"/>
                <a:gd name="connsiteY0" fmla="*/ 1030360 h 1030360"/>
                <a:gd name="connsiteX1" fmla="*/ 1846741 w 10192912"/>
                <a:gd name="connsiteY1" fmla="*/ 150974 h 1030360"/>
                <a:gd name="connsiteX2" fmla="*/ 3429881 w 10192912"/>
                <a:gd name="connsiteY2" fmla="*/ 847009 h 1030360"/>
                <a:gd name="connsiteX3" fmla="*/ 4970677 w 10192912"/>
                <a:gd name="connsiteY3" fmla="*/ 182709 h 1030360"/>
                <a:gd name="connsiteX4" fmla="*/ 6684873 w 10192912"/>
                <a:gd name="connsiteY4" fmla="*/ 819714 h 1030360"/>
                <a:gd name="connsiteX5" fmla="*/ 7724967 w 10192912"/>
                <a:gd name="connsiteY5" fmla="*/ 319985 h 1030360"/>
                <a:gd name="connsiteX6" fmla="*/ 8481983 w 10192912"/>
                <a:gd name="connsiteY6" fmla="*/ 19383 h 1030360"/>
                <a:gd name="connsiteX7" fmla="*/ 10192912 w 10192912"/>
                <a:gd name="connsiteY7" fmla="*/ 873142 h 1030360"/>
                <a:gd name="connsiteX0" fmla="*/ 0 w 10192912"/>
                <a:gd name="connsiteY0" fmla="*/ 1023548 h 1023548"/>
                <a:gd name="connsiteX1" fmla="*/ 1846741 w 10192912"/>
                <a:gd name="connsiteY1" fmla="*/ 144162 h 1023548"/>
                <a:gd name="connsiteX2" fmla="*/ 3429881 w 10192912"/>
                <a:gd name="connsiteY2" fmla="*/ 840197 h 1023548"/>
                <a:gd name="connsiteX3" fmla="*/ 4970677 w 10192912"/>
                <a:gd name="connsiteY3" fmla="*/ 175897 h 1023548"/>
                <a:gd name="connsiteX4" fmla="*/ 6684873 w 10192912"/>
                <a:gd name="connsiteY4" fmla="*/ 812902 h 1023548"/>
                <a:gd name="connsiteX5" fmla="*/ 7805170 w 10192912"/>
                <a:gd name="connsiteY5" fmla="*/ 494467 h 1023548"/>
                <a:gd name="connsiteX6" fmla="*/ 8481983 w 10192912"/>
                <a:gd name="connsiteY6" fmla="*/ 12571 h 1023548"/>
                <a:gd name="connsiteX7" fmla="*/ 10192912 w 10192912"/>
                <a:gd name="connsiteY7" fmla="*/ 866330 h 1023548"/>
                <a:gd name="connsiteX0" fmla="*/ 0 w 10192912"/>
                <a:gd name="connsiteY0" fmla="*/ 1069772 h 1069772"/>
                <a:gd name="connsiteX1" fmla="*/ 1846741 w 10192912"/>
                <a:gd name="connsiteY1" fmla="*/ 190386 h 1069772"/>
                <a:gd name="connsiteX2" fmla="*/ 3429881 w 10192912"/>
                <a:gd name="connsiteY2" fmla="*/ 886421 h 1069772"/>
                <a:gd name="connsiteX3" fmla="*/ 4970677 w 10192912"/>
                <a:gd name="connsiteY3" fmla="*/ 222121 h 1069772"/>
                <a:gd name="connsiteX4" fmla="*/ 6684873 w 10192912"/>
                <a:gd name="connsiteY4" fmla="*/ 859126 h 1069772"/>
                <a:gd name="connsiteX5" fmla="*/ 7805170 w 10192912"/>
                <a:gd name="connsiteY5" fmla="*/ 540691 h 1069772"/>
                <a:gd name="connsiteX6" fmla="*/ 8173373 w 10192912"/>
                <a:gd name="connsiteY6" fmla="*/ 125807 h 1069772"/>
                <a:gd name="connsiteX7" fmla="*/ 8481983 w 10192912"/>
                <a:gd name="connsiteY7" fmla="*/ 58795 h 1069772"/>
                <a:gd name="connsiteX8" fmla="*/ 10192912 w 10192912"/>
                <a:gd name="connsiteY8" fmla="*/ 912554 h 1069772"/>
                <a:gd name="connsiteX0" fmla="*/ 0 w 10192912"/>
                <a:gd name="connsiteY0" fmla="*/ 1044348 h 1044348"/>
                <a:gd name="connsiteX1" fmla="*/ 1846741 w 10192912"/>
                <a:gd name="connsiteY1" fmla="*/ 164962 h 1044348"/>
                <a:gd name="connsiteX2" fmla="*/ 3429881 w 10192912"/>
                <a:gd name="connsiteY2" fmla="*/ 860997 h 1044348"/>
                <a:gd name="connsiteX3" fmla="*/ 4970677 w 10192912"/>
                <a:gd name="connsiteY3" fmla="*/ 196697 h 1044348"/>
                <a:gd name="connsiteX4" fmla="*/ 6684873 w 10192912"/>
                <a:gd name="connsiteY4" fmla="*/ 833702 h 1044348"/>
                <a:gd name="connsiteX5" fmla="*/ 7805170 w 10192912"/>
                <a:gd name="connsiteY5" fmla="*/ 515267 h 1044348"/>
                <a:gd name="connsiteX6" fmla="*/ 8187955 w 10192912"/>
                <a:gd name="connsiteY6" fmla="*/ 274703 h 1044348"/>
                <a:gd name="connsiteX7" fmla="*/ 8481983 w 10192912"/>
                <a:gd name="connsiteY7" fmla="*/ 33371 h 1044348"/>
                <a:gd name="connsiteX8" fmla="*/ 10192912 w 10192912"/>
                <a:gd name="connsiteY8" fmla="*/ 887130 h 1044348"/>
                <a:gd name="connsiteX0" fmla="*/ 0 w 10192912"/>
                <a:gd name="connsiteY0" fmla="*/ 1003340 h 1003340"/>
                <a:gd name="connsiteX1" fmla="*/ 1846741 w 10192912"/>
                <a:gd name="connsiteY1" fmla="*/ 123954 h 1003340"/>
                <a:gd name="connsiteX2" fmla="*/ 3429881 w 10192912"/>
                <a:gd name="connsiteY2" fmla="*/ 819989 h 1003340"/>
                <a:gd name="connsiteX3" fmla="*/ 4970677 w 10192912"/>
                <a:gd name="connsiteY3" fmla="*/ 155689 h 1003340"/>
                <a:gd name="connsiteX4" fmla="*/ 6684873 w 10192912"/>
                <a:gd name="connsiteY4" fmla="*/ 792694 h 1003340"/>
                <a:gd name="connsiteX5" fmla="*/ 7805170 w 10192912"/>
                <a:gd name="connsiteY5" fmla="*/ 474259 h 1003340"/>
                <a:gd name="connsiteX6" fmla="*/ 8187955 w 10192912"/>
                <a:gd name="connsiteY6" fmla="*/ 233695 h 1003340"/>
                <a:gd name="connsiteX7" fmla="*/ 8806439 w 10192912"/>
                <a:gd name="connsiteY7" fmla="*/ 37686 h 1003340"/>
                <a:gd name="connsiteX8" fmla="*/ 10192912 w 10192912"/>
                <a:gd name="connsiteY8" fmla="*/ 846122 h 1003340"/>
                <a:gd name="connsiteX0" fmla="*/ 0 w 10192912"/>
                <a:gd name="connsiteY0" fmla="*/ 1057533 h 1057533"/>
                <a:gd name="connsiteX1" fmla="*/ 1846741 w 10192912"/>
                <a:gd name="connsiteY1" fmla="*/ 178147 h 1057533"/>
                <a:gd name="connsiteX2" fmla="*/ 3429881 w 10192912"/>
                <a:gd name="connsiteY2" fmla="*/ 874182 h 1057533"/>
                <a:gd name="connsiteX3" fmla="*/ 4970677 w 10192912"/>
                <a:gd name="connsiteY3" fmla="*/ 209882 h 1057533"/>
                <a:gd name="connsiteX4" fmla="*/ 6684873 w 10192912"/>
                <a:gd name="connsiteY4" fmla="*/ 846887 h 1057533"/>
                <a:gd name="connsiteX5" fmla="*/ 7805170 w 10192912"/>
                <a:gd name="connsiteY5" fmla="*/ 528452 h 1057533"/>
                <a:gd name="connsiteX6" fmla="*/ 8187955 w 10192912"/>
                <a:gd name="connsiteY6" fmla="*/ 287888 h 1057533"/>
                <a:gd name="connsiteX7" fmla="*/ 8806439 w 10192912"/>
                <a:gd name="connsiteY7" fmla="*/ 91879 h 1057533"/>
                <a:gd name="connsiteX8" fmla="*/ 10192912 w 10192912"/>
                <a:gd name="connsiteY8" fmla="*/ 900315 h 1057533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684873 w 10192912"/>
                <a:gd name="connsiteY4" fmla="*/ 832240 h 1042886"/>
                <a:gd name="connsiteX5" fmla="*/ 7805170 w 10192912"/>
                <a:gd name="connsiteY5" fmla="*/ 513805 h 1042886"/>
                <a:gd name="connsiteX6" fmla="*/ 8187955 w 10192912"/>
                <a:gd name="connsiteY6" fmla="*/ 273241 h 1042886"/>
                <a:gd name="connsiteX7" fmla="*/ 8806439 w 10192912"/>
                <a:gd name="connsiteY7" fmla="*/ 77232 h 1042886"/>
                <a:gd name="connsiteX8" fmla="*/ 10192912 w 10192912"/>
                <a:gd name="connsiteY8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190181 w 10192912"/>
                <a:gd name="connsiteY4" fmla="*/ 656748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867152 w 10192912"/>
                <a:gd name="connsiteY5" fmla="*/ 881049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81827 w 10192912"/>
                <a:gd name="connsiteY5" fmla="*/ 851987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80208 w 10192912"/>
                <a:gd name="connsiteY7" fmla="*/ 733449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40558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67031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792057 w 10192912"/>
                <a:gd name="connsiteY1" fmla="*/ 254147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739748"/>
                <a:gd name="connsiteY0" fmla="*/ 1039400 h 1039400"/>
                <a:gd name="connsiteX1" fmla="*/ 2338893 w 10739748"/>
                <a:gd name="connsiteY1" fmla="*/ 254147 h 1039400"/>
                <a:gd name="connsiteX2" fmla="*/ 4035046 w 10739748"/>
                <a:gd name="connsiteY2" fmla="*/ 883940 h 1039400"/>
                <a:gd name="connsiteX3" fmla="*/ 5539386 w 10739748"/>
                <a:gd name="connsiteY3" fmla="*/ 226612 h 1039400"/>
                <a:gd name="connsiteX4" fmla="*/ 6580258 w 10739748"/>
                <a:gd name="connsiteY4" fmla="*/ 726477 h 1039400"/>
                <a:gd name="connsiteX5" fmla="*/ 7003144 w 10739748"/>
                <a:gd name="connsiteY5" fmla="*/ 904283 h 1039400"/>
                <a:gd name="connsiteX6" fmla="*/ 7413988 w 10739748"/>
                <a:gd name="connsiteY6" fmla="*/ 881049 h 1039400"/>
                <a:gd name="connsiteX7" fmla="*/ 7837981 w 10739748"/>
                <a:gd name="connsiteY7" fmla="*/ 761340 h 1039400"/>
                <a:gd name="connsiteX8" fmla="*/ 8352006 w 10739748"/>
                <a:gd name="connsiteY8" fmla="*/ 513805 h 1039400"/>
                <a:gd name="connsiteX9" fmla="*/ 8734791 w 10739748"/>
                <a:gd name="connsiteY9" fmla="*/ 273241 h 1039400"/>
                <a:gd name="connsiteX10" fmla="*/ 9353275 w 10739748"/>
                <a:gd name="connsiteY10" fmla="*/ 77232 h 1039400"/>
                <a:gd name="connsiteX11" fmla="*/ 10739748 w 10739748"/>
                <a:gd name="connsiteY11" fmla="*/ 885668 h 1039400"/>
                <a:gd name="connsiteX0" fmla="*/ 0 w 11115242"/>
                <a:gd name="connsiteY0" fmla="*/ 1011509 h 1011509"/>
                <a:gd name="connsiteX1" fmla="*/ 2714387 w 11115242"/>
                <a:gd name="connsiteY1" fmla="*/ 254147 h 1011509"/>
                <a:gd name="connsiteX2" fmla="*/ 4410540 w 11115242"/>
                <a:gd name="connsiteY2" fmla="*/ 883940 h 1011509"/>
                <a:gd name="connsiteX3" fmla="*/ 5914880 w 11115242"/>
                <a:gd name="connsiteY3" fmla="*/ 226612 h 1011509"/>
                <a:gd name="connsiteX4" fmla="*/ 6955752 w 11115242"/>
                <a:gd name="connsiteY4" fmla="*/ 726477 h 1011509"/>
                <a:gd name="connsiteX5" fmla="*/ 7378638 w 11115242"/>
                <a:gd name="connsiteY5" fmla="*/ 904283 h 1011509"/>
                <a:gd name="connsiteX6" fmla="*/ 7789482 w 11115242"/>
                <a:gd name="connsiteY6" fmla="*/ 881049 h 1011509"/>
                <a:gd name="connsiteX7" fmla="*/ 8213475 w 11115242"/>
                <a:gd name="connsiteY7" fmla="*/ 761340 h 1011509"/>
                <a:gd name="connsiteX8" fmla="*/ 8727500 w 11115242"/>
                <a:gd name="connsiteY8" fmla="*/ 513805 h 1011509"/>
                <a:gd name="connsiteX9" fmla="*/ 9110285 w 11115242"/>
                <a:gd name="connsiteY9" fmla="*/ 273241 h 1011509"/>
                <a:gd name="connsiteX10" fmla="*/ 9728769 w 11115242"/>
                <a:gd name="connsiteY10" fmla="*/ 77232 h 1011509"/>
                <a:gd name="connsiteX11" fmla="*/ 11115242 w 11115242"/>
                <a:gd name="connsiteY11" fmla="*/ 885668 h 1011509"/>
                <a:gd name="connsiteX0" fmla="*/ 0 w 11140761"/>
                <a:gd name="connsiteY0" fmla="*/ 1049860 h 1049860"/>
                <a:gd name="connsiteX1" fmla="*/ 2739906 w 11140761"/>
                <a:gd name="connsiteY1" fmla="*/ 254147 h 1049860"/>
                <a:gd name="connsiteX2" fmla="*/ 4436059 w 11140761"/>
                <a:gd name="connsiteY2" fmla="*/ 883940 h 1049860"/>
                <a:gd name="connsiteX3" fmla="*/ 5940399 w 11140761"/>
                <a:gd name="connsiteY3" fmla="*/ 226612 h 1049860"/>
                <a:gd name="connsiteX4" fmla="*/ 6981271 w 11140761"/>
                <a:gd name="connsiteY4" fmla="*/ 726477 h 1049860"/>
                <a:gd name="connsiteX5" fmla="*/ 7404157 w 11140761"/>
                <a:gd name="connsiteY5" fmla="*/ 904283 h 1049860"/>
                <a:gd name="connsiteX6" fmla="*/ 7815001 w 11140761"/>
                <a:gd name="connsiteY6" fmla="*/ 881049 h 1049860"/>
                <a:gd name="connsiteX7" fmla="*/ 8238994 w 11140761"/>
                <a:gd name="connsiteY7" fmla="*/ 761340 h 1049860"/>
                <a:gd name="connsiteX8" fmla="*/ 8753019 w 11140761"/>
                <a:gd name="connsiteY8" fmla="*/ 513805 h 1049860"/>
                <a:gd name="connsiteX9" fmla="*/ 9135804 w 11140761"/>
                <a:gd name="connsiteY9" fmla="*/ 273241 h 1049860"/>
                <a:gd name="connsiteX10" fmla="*/ 9754288 w 11140761"/>
                <a:gd name="connsiteY10" fmla="*/ 77232 h 1049860"/>
                <a:gd name="connsiteX11" fmla="*/ 11140761 w 11140761"/>
                <a:gd name="connsiteY11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73907"/>
                <a:gd name="connsiteX1" fmla="*/ 1188456 w 11140761"/>
                <a:gd name="connsiteY1" fmla="*/ 932175 h 1073907"/>
                <a:gd name="connsiteX2" fmla="*/ 2739906 w 11140761"/>
                <a:gd name="connsiteY2" fmla="*/ 254147 h 1073907"/>
                <a:gd name="connsiteX3" fmla="*/ 4436059 w 11140761"/>
                <a:gd name="connsiteY3" fmla="*/ 883940 h 1073907"/>
                <a:gd name="connsiteX4" fmla="*/ 5940399 w 11140761"/>
                <a:gd name="connsiteY4" fmla="*/ 226612 h 1073907"/>
                <a:gd name="connsiteX5" fmla="*/ 6981271 w 11140761"/>
                <a:gd name="connsiteY5" fmla="*/ 726477 h 1073907"/>
                <a:gd name="connsiteX6" fmla="*/ 7404157 w 11140761"/>
                <a:gd name="connsiteY6" fmla="*/ 904283 h 1073907"/>
                <a:gd name="connsiteX7" fmla="*/ 7815001 w 11140761"/>
                <a:gd name="connsiteY7" fmla="*/ 881049 h 1073907"/>
                <a:gd name="connsiteX8" fmla="*/ 8238994 w 11140761"/>
                <a:gd name="connsiteY8" fmla="*/ 761340 h 1073907"/>
                <a:gd name="connsiteX9" fmla="*/ 8753019 w 11140761"/>
                <a:gd name="connsiteY9" fmla="*/ 513805 h 1073907"/>
                <a:gd name="connsiteX10" fmla="*/ 9135804 w 11140761"/>
                <a:gd name="connsiteY10" fmla="*/ 273241 h 1073907"/>
                <a:gd name="connsiteX11" fmla="*/ 9754288 w 11140761"/>
                <a:gd name="connsiteY11" fmla="*/ 77232 h 1073907"/>
                <a:gd name="connsiteX12" fmla="*/ 11140761 w 11140761"/>
                <a:gd name="connsiteY12" fmla="*/ 885668 h 1073907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61780 w 11140761"/>
                <a:gd name="connsiteY2" fmla="*/ 250661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909977"/>
                <a:gd name="connsiteY0" fmla="*/ 1053346 h 1053346"/>
                <a:gd name="connsiteX1" fmla="*/ 1957672 w 11909977"/>
                <a:gd name="connsiteY1" fmla="*/ 932175 h 1053346"/>
                <a:gd name="connsiteX2" fmla="*/ 3530996 w 11909977"/>
                <a:gd name="connsiteY2" fmla="*/ 250661 h 1053346"/>
                <a:gd name="connsiteX3" fmla="*/ 5205275 w 11909977"/>
                <a:gd name="connsiteY3" fmla="*/ 883940 h 1053346"/>
                <a:gd name="connsiteX4" fmla="*/ 6709615 w 11909977"/>
                <a:gd name="connsiteY4" fmla="*/ 226612 h 1053346"/>
                <a:gd name="connsiteX5" fmla="*/ 7750487 w 11909977"/>
                <a:gd name="connsiteY5" fmla="*/ 726477 h 1053346"/>
                <a:gd name="connsiteX6" fmla="*/ 8173373 w 11909977"/>
                <a:gd name="connsiteY6" fmla="*/ 904283 h 1053346"/>
                <a:gd name="connsiteX7" fmla="*/ 8584217 w 11909977"/>
                <a:gd name="connsiteY7" fmla="*/ 881049 h 1053346"/>
                <a:gd name="connsiteX8" fmla="*/ 9008210 w 11909977"/>
                <a:gd name="connsiteY8" fmla="*/ 761340 h 1053346"/>
                <a:gd name="connsiteX9" fmla="*/ 9522235 w 11909977"/>
                <a:gd name="connsiteY9" fmla="*/ 513805 h 1053346"/>
                <a:gd name="connsiteX10" fmla="*/ 9905020 w 11909977"/>
                <a:gd name="connsiteY10" fmla="*/ 273241 h 1053346"/>
                <a:gd name="connsiteX11" fmla="*/ 10523504 w 11909977"/>
                <a:gd name="connsiteY11" fmla="*/ 77232 h 1053346"/>
                <a:gd name="connsiteX12" fmla="*/ 11909977 w 11909977"/>
                <a:gd name="connsiteY12" fmla="*/ 885668 h 1053346"/>
                <a:gd name="connsiteX0" fmla="*/ 0 w 12332863"/>
                <a:gd name="connsiteY0" fmla="*/ 1056832 h 1056832"/>
                <a:gd name="connsiteX1" fmla="*/ 2380558 w 12332863"/>
                <a:gd name="connsiteY1" fmla="*/ 932175 h 1056832"/>
                <a:gd name="connsiteX2" fmla="*/ 3953882 w 12332863"/>
                <a:gd name="connsiteY2" fmla="*/ 250661 h 1056832"/>
                <a:gd name="connsiteX3" fmla="*/ 5628161 w 12332863"/>
                <a:gd name="connsiteY3" fmla="*/ 883940 h 1056832"/>
                <a:gd name="connsiteX4" fmla="*/ 7132501 w 12332863"/>
                <a:gd name="connsiteY4" fmla="*/ 226612 h 1056832"/>
                <a:gd name="connsiteX5" fmla="*/ 8173373 w 12332863"/>
                <a:gd name="connsiteY5" fmla="*/ 726477 h 1056832"/>
                <a:gd name="connsiteX6" fmla="*/ 8596259 w 12332863"/>
                <a:gd name="connsiteY6" fmla="*/ 904283 h 1056832"/>
                <a:gd name="connsiteX7" fmla="*/ 9007103 w 12332863"/>
                <a:gd name="connsiteY7" fmla="*/ 881049 h 1056832"/>
                <a:gd name="connsiteX8" fmla="*/ 9431096 w 12332863"/>
                <a:gd name="connsiteY8" fmla="*/ 761340 h 1056832"/>
                <a:gd name="connsiteX9" fmla="*/ 9945121 w 12332863"/>
                <a:gd name="connsiteY9" fmla="*/ 513805 h 1056832"/>
                <a:gd name="connsiteX10" fmla="*/ 10327906 w 12332863"/>
                <a:gd name="connsiteY10" fmla="*/ 273241 h 1056832"/>
                <a:gd name="connsiteX11" fmla="*/ 10946390 w 12332863"/>
                <a:gd name="connsiteY11" fmla="*/ 77232 h 1056832"/>
                <a:gd name="connsiteX12" fmla="*/ 12332863 w 12332863"/>
                <a:gd name="connsiteY12" fmla="*/ 885668 h 1056832"/>
                <a:gd name="connsiteX0" fmla="*/ 0 w 12730230"/>
                <a:gd name="connsiteY0" fmla="*/ 1084723 h 1084723"/>
                <a:gd name="connsiteX1" fmla="*/ 2777925 w 12730230"/>
                <a:gd name="connsiteY1" fmla="*/ 932175 h 1084723"/>
                <a:gd name="connsiteX2" fmla="*/ 4351249 w 12730230"/>
                <a:gd name="connsiteY2" fmla="*/ 250661 h 1084723"/>
                <a:gd name="connsiteX3" fmla="*/ 6025528 w 12730230"/>
                <a:gd name="connsiteY3" fmla="*/ 883940 h 1084723"/>
                <a:gd name="connsiteX4" fmla="*/ 7529868 w 12730230"/>
                <a:gd name="connsiteY4" fmla="*/ 226612 h 1084723"/>
                <a:gd name="connsiteX5" fmla="*/ 8570740 w 12730230"/>
                <a:gd name="connsiteY5" fmla="*/ 726477 h 1084723"/>
                <a:gd name="connsiteX6" fmla="*/ 8993626 w 12730230"/>
                <a:gd name="connsiteY6" fmla="*/ 904283 h 1084723"/>
                <a:gd name="connsiteX7" fmla="*/ 9404470 w 12730230"/>
                <a:gd name="connsiteY7" fmla="*/ 881049 h 1084723"/>
                <a:gd name="connsiteX8" fmla="*/ 9828463 w 12730230"/>
                <a:gd name="connsiteY8" fmla="*/ 761340 h 1084723"/>
                <a:gd name="connsiteX9" fmla="*/ 10342488 w 12730230"/>
                <a:gd name="connsiteY9" fmla="*/ 513805 h 1084723"/>
                <a:gd name="connsiteX10" fmla="*/ 10725273 w 12730230"/>
                <a:gd name="connsiteY10" fmla="*/ 273241 h 1084723"/>
                <a:gd name="connsiteX11" fmla="*/ 11343757 w 12730230"/>
                <a:gd name="connsiteY11" fmla="*/ 77232 h 1084723"/>
                <a:gd name="connsiteX12" fmla="*/ 12730230 w 12730230"/>
                <a:gd name="connsiteY12" fmla="*/ 885668 h 1084723"/>
                <a:gd name="connsiteX0" fmla="*/ 0 w 12730230"/>
                <a:gd name="connsiteY0" fmla="*/ 1084723 h 1084723"/>
                <a:gd name="connsiteX1" fmla="*/ 882228 w 12730230"/>
                <a:gd name="connsiteY1" fmla="*/ 1012362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819140 w 12730230"/>
                <a:gd name="connsiteY2" fmla="*/ 642802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782684 w 12730230"/>
                <a:gd name="connsiteY2" fmla="*/ 712530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99392 w 12730230"/>
                <a:gd name="connsiteY2" fmla="*/ 318565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30230" h="1084723">
                  <a:moveTo>
                    <a:pt x="0" y="1084723"/>
                  </a:moveTo>
                  <a:cubicBezTo>
                    <a:pt x="147038" y="1072663"/>
                    <a:pt x="109367" y="260316"/>
                    <a:pt x="572354" y="234891"/>
                  </a:cubicBezTo>
                  <a:cubicBezTo>
                    <a:pt x="772253" y="107198"/>
                    <a:pt x="980050" y="250580"/>
                    <a:pt x="1141063" y="335997"/>
                  </a:cubicBezTo>
                  <a:cubicBezTo>
                    <a:pt x="1302076" y="421414"/>
                    <a:pt x="1519595" y="610262"/>
                    <a:pt x="1782684" y="712530"/>
                  </a:cubicBezTo>
                  <a:cubicBezTo>
                    <a:pt x="2045773" y="814798"/>
                    <a:pt x="2355907" y="997532"/>
                    <a:pt x="2777925" y="932175"/>
                  </a:cubicBezTo>
                  <a:cubicBezTo>
                    <a:pt x="3234576" y="841393"/>
                    <a:pt x="3809982" y="258700"/>
                    <a:pt x="4351249" y="250661"/>
                  </a:cubicBezTo>
                  <a:cubicBezTo>
                    <a:pt x="4892516" y="242622"/>
                    <a:pt x="5495758" y="887948"/>
                    <a:pt x="6025528" y="883940"/>
                  </a:cubicBezTo>
                  <a:cubicBezTo>
                    <a:pt x="6555298" y="879932"/>
                    <a:pt x="7105666" y="252856"/>
                    <a:pt x="7529868" y="226612"/>
                  </a:cubicBezTo>
                  <a:cubicBezTo>
                    <a:pt x="7954070" y="200368"/>
                    <a:pt x="8318882" y="617018"/>
                    <a:pt x="8570740" y="726477"/>
                  </a:cubicBezTo>
                  <a:cubicBezTo>
                    <a:pt x="8822598" y="835936"/>
                    <a:pt x="8856494" y="877359"/>
                    <a:pt x="8993626" y="904283"/>
                  </a:cubicBezTo>
                  <a:cubicBezTo>
                    <a:pt x="9130758" y="931207"/>
                    <a:pt x="9265330" y="904873"/>
                    <a:pt x="9404470" y="881049"/>
                  </a:cubicBezTo>
                  <a:cubicBezTo>
                    <a:pt x="9543610" y="857225"/>
                    <a:pt x="9672127" y="822547"/>
                    <a:pt x="9828463" y="761340"/>
                  </a:cubicBezTo>
                  <a:cubicBezTo>
                    <a:pt x="9984799" y="700133"/>
                    <a:pt x="10191197" y="590506"/>
                    <a:pt x="10342488" y="513805"/>
                  </a:cubicBezTo>
                  <a:cubicBezTo>
                    <a:pt x="10493779" y="437104"/>
                    <a:pt x="10612471" y="353557"/>
                    <a:pt x="10725273" y="273241"/>
                  </a:cubicBezTo>
                  <a:cubicBezTo>
                    <a:pt x="10838075" y="192925"/>
                    <a:pt x="11149344" y="-151512"/>
                    <a:pt x="11343757" y="77232"/>
                  </a:cubicBezTo>
                  <a:cubicBezTo>
                    <a:pt x="11962455" y="41975"/>
                    <a:pt x="12306012" y="745778"/>
                    <a:pt x="12730230" y="885668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EEB0D0A-28A2-D72D-F41B-A6EF53409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02139" y="3785041"/>
              <a:ext cx="1" cy="952500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904BB7-9D9F-7071-5C5C-E7AC110E4510}"/>
                </a:ext>
              </a:extLst>
            </p:cNvPr>
            <p:cNvSpPr/>
            <p:nvPr/>
          </p:nvSpPr>
          <p:spPr>
            <a:xfrm>
              <a:off x="640194" y="4835746"/>
              <a:ext cx="10652646" cy="1007240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3E85FE9-C73C-A03B-E10B-0E2412D8D736}"/>
                </a:ext>
              </a:extLst>
            </p:cNvPr>
            <p:cNvSpPr/>
            <p:nvPr/>
          </p:nvSpPr>
          <p:spPr>
            <a:xfrm>
              <a:off x="640194" y="3983861"/>
              <a:ext cx="10652646" cy="906937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EA0128-B238-D441-A582-B3E42A7D3E75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>
              <a:off x="640194" y="4890798"/>
              <a:ext cx="0" cy="959031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FD9FBB-79B7-0CC9-0A09-EC43C793E528}"/>
                </a:ext>
              </a:extLst>
            </p:cNvPr>
            <p:cNvCxnSpPr>
              <a:cxnSpLocks/>
              <a:stCxn id="6" idx="6"/>
            </p:cNvCxnSpPr>
            <p:nvPr/>
          </p:nvCxnSpPr>
          <p:spPr>
            <a:xfrm>
              <a:off x="11292840" y="4736097"/>
              <a:ext cx="0" cy="9217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050648F-1739-7EAE-247F-D3472A20E290}"/>
                </a:ext>
              </a:extLst>
            </p:cNvPr>
            <p:cNvSpPr/>
            <p:nvPr/>
          </p:nvSpPr>
          <p:spPr>
            <a:xfrm>
              <a:off x="640194" y="4432742"/>
              <a:ext cx="10652646" cy="939358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3A7E04E-C00D-6B4C-DB9F-68ACA282534B}"/>
                </a:ext>
              </a:extLst>
            </p:cNvPr>
            <p:cNvSpPr/>
            <p:nvPr/>
          </p:nvSpPr>
          <p:spPr>
            <a:xfrm>
              <a:off x="0" y="4750086"/>
              <a:ext cx="640196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4CF23F-1B9B-91AD-FE8E-823358687230}"/>
                </a:ext>
              </a:extLst>
            </p:cNvPr>
            <p:cNvSpPr/>
            <p:nvPr/>
          </p:nvSpPr>
          <p:spPr>
            <a:xfrm>
              <a:off x="11296648" y="4615903"/>
              <a:ext cx="895352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AE4A7BF-5487-4AAB-53C5-E312028E2BD0}"/>
              </a:ext>
            </a:extLst>
          </p:cNvPr>
          <p:cNvSpPr txBox="1"/>
          <p:nvPr/>
        </p:nvSpPr>
        <p:spPr>
          <a:xfrm>
            <a:off x="822960" y="318567"/>
            <a:ext cx="4175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>
                <a:latin typeface="Palatino Linotype" panose="02040502050505030304" pitchFamily="18" charset="0"/>
              </a:rPr>
              <a:t>It’s Friday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A939419-B991-50D7-6173-04DFDF3D6653}"/>
              </a:ext>
            </a:extLst>
          </p:cNvPr>
          <p:cNvSpPr txBox="1"/>
          <p:nvPr/>
        </p:nvSpPr>
        <p:spPr>
          <a:xfrm>
            <a:off x="7294880" y="289575"/>
            <a:ext cx="40741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b="1" dirty="0">
                <a:latin typeface="Palatino Linotype" panose="02040502050505030304" pitchFamily="18" charset="0"/>
              </a:rPr>
              <a:t>It’s Saturday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96473D3E-5AA5-9770-5D7A-31F449DA4F9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3" b="15703"/>
          <a:stretch/>
        </p:blipFill>
        <p:spPr>
          <a:xfrm>
            <a:off x="1560830" y="1230312"/>
            <a:ext cx="2877820" cy="25593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2EB899-21D1-084C-0840-55C630B727D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9" b="14589"/>
          <a:stretch/>
        </p:blipFill>
        <p:spPr>
          <a:xfrm>
            <a:off x="7274560" y="1413346"/>
            <a:ext cx="3505192" cy="237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73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E8FE8BFF-ACAD-DB89-340C-C5DA82D22CBD}"/>
              </a:ext>
            </a:extLst>
          </p:cNvPr>
          <p:cNvGrpSpPr/>
          <p:nvPr/>
        </p:nvGrpSpPr>
        <p:grpSpPr>
          <a:xfrm>
            <a:off x="-1150507" y="4303201"/>
            <a:ext cx="13342507" cy="2143605"/>
            <a:chOff x="-1150507" y="3785041"/>
            <a:chExt cx="13342507" cy="214360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E72453A-B9AE-18DD-23F6-FF001763E053}"/>
                </a:ext>
              </a:extLst>
            </p:cNvPr>
            <p:cNvCxnSpPr>
              <a:cxnSpLocks/>
              <a:stCxn id="48" idx="0"/>
              <a:endCxn id="6" idx="6"/>
            </p:cNvCxnSpPr>
            <p:nvPr/>
          </p:nvCxnSpPr>
          <p:spPr>
            <a:xfrm flipH="1">
              <a:off x="11292840" y="4698663"/>
              <a:ext cx="861059" cy="37434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33A02D6-F7CF-AADE-A4FA-5FEC8BFCD288}"/>
                </a:ext>
              </a:extLst>
            </p:cNvPr>
            <p:cNvSpPr/>
            <p:nvPr/>
          </p:nvSpPr>
          <p:spPr>
            <a:xfrm rot="10800000">
              <a:off x="-1150507" y="4698663"/>
              <a:ext cx="13304406" cy="1185399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  <a:gd name="connsiteX0" fmla="*/ 0 w 10192912"/>
                <a:gd name="connsiteY0" fmla="*/ 1012181 h 1012181"/>
                <a:gd name="connsiteX1" fmla="*/ 1846741 w 10192912"/>
                <a:gd name="connsiteY1" fmla="*/ 132795 h 1012181"/>
                <a:gd name="connsiteX2" fmla="*/ 3429881 w 10192912"/>
                <a:gd name="connsiteY2" fmla="*/ 828830 h 1012181"/>
                <a:gd name="connsiteX3" fmla="*/ 4970677 w 10192912"/>
                <a:gd name="connsiteY3" fmla="*/ 164530 h 1012181"/>
                <a:gd name="connsiteX4" fmla="*/ 6684873 w 10192912"/>
                <a:gd name="connsiteY4" fmla="*/ 801535 h 1012181"/>
                <a:gd name="connsiteX5" fmla="*/ 8481983 w 10192912"/>
                <a:gd name="connsiteY5" fmla="*/ 1204 h 1012181"/>
                <a:gd name="connsiteX6" fmla="*/ 10192912 w 10192912"/>
                <a:gd name="connsiteY6" fmla="*/ 854963 h 1012181"/>
                <a:gd name="connsiteX0" fmla="*/ 0 w 10192912"/>
                <a:gd name="connsiteY0" fmla="*/ 1030360 h 1030360"/>
                <a:gd name="connsiteX1" fmla="*/ 1846741 w 10192912"/>
                <a:gd name="connsiteY1" fmla="*/ 150974 h 1030360"/>
                <a:gd name="connsiteX2" fmla="*/ 3429881 w 10192912"/>
                <a:gd name="connsiteY2" fmla="*/ 847009 h 1030360"/>
                <a:gd name="connsiteX3" fmla="*/ 4970677 w 10192912"/>
                <a:gd name="connsiteY3" fmla="*/ 182709 h 1030360"/>
                <a:gd name="connsiteX4" fmla="*/ 6684873 w 10192912"/>
                <a:gd name="connsiteY4" fmla="*/ 819714 h 1030360"/>
                <a:gd name="connsiteX5" fmla="*/ 7724967 w 10192912"/>
                <a:gd name="connsiteY5" fmla="*/ 319985 h 1030360"/>
                <a:gd name="connsiteX6" fmla="*/ 8481983 w 10192912"/>
                <a:gd name="connsiteY6" fmla="*/ 19383 h 1030360"/>
                <a:gd name="connsiteX7" fmla="*/ 10192912 w 10192912"/>
                <a:gd name="connsiteY7" fmla="*/ 873142 h 1030360"/>
                <a:gd name="connsiteX0" fmla="*/ 0 w 10192912"/>
                <a:gd name="connsiteY0" fmla="*/ 1023548 h 1023548"/>
                <a:gd name="connsiteX1" fmla="*/ 1846741 w 10192912"/>
                <a:gd name="connsiteY1" fmla="*/ 144162 h 1023548"/>
                <a:gd name="connsiteX2" fmla="*/ 3429881 w 10192912"/>
                <a:gd name="connsiteY2" fmla="*/ 840197 h 1023548"/>
                <a:gd name="connsiteX3" fmla="*/ 4970677 w 10192912"/>
                <a:gd name="connsiteY3" fmla="*/ 175897 h 1023548"/>
                <a:gd name="connsiteX4" fmla="*/ 6684873 w 10192912"/>
                <a:gd name="connsiteY4" fmla="*/ 812902 h 1023548"/>
                <a:gd name="connsiteX5" fmla="*/ 7805170 w 10192912"/>
                <a:gd name="connsiteY5" fmla="*/ 494467 h 1023548"/>
                <a:gd name="connsiteX6" fmla="*/ 8481983 w 10192912"/>
                <a:gd name="connsiteY6" fmla="*/ 12571 h 1023548"/>
                <a:gd name="connsiteX7" fmla="*/ 10192912 w 10192912"/>
                <a:gd name="connsiteY7" fmla="*/ 866330 h 1023548"/>
                <a:gd name="connsiteX0" fmla="*/ 0 w 10192912"/>
                <a:gd name="connsiteY0" fmla="*/ 1069772 h 1069772"/>
                <a:gd name="connsiteX1" fmla="*/ 1846741 w 10192912"/>
                <a:gd name="connsiteY1" fmla="*/ 190386 h 1069772"/>
                <a:gd name="connsiteX2" fmla="*/ 3429881 w 10192912"/>
                <a:gd name="connsiteY2" fmla="*/ 886421 h 1069772"/>
                <a:gd name="connsiteX3" fmla="*/ 4970677 w 10192912"/>
                <a:gd name="connsiteY3" fmla="*/ 222121 h 1069772"/>
                <a:gd name="connsiteX4" fmla="*/ 6684873 w 10192912"/>
                <a:gd name="connsiteY4" fmla="*/ 859126 h 1069772"/>
                <a:gd name="connsiteX5" fmla="*/ 7805170 w 10192912"/>
                <a:gd name="connsiteY5" fmla="*/ 540691 h 1069772"/>
                <a:gd name="connsiteX6" fmla="*/ 8173373 w 10192912"/>
                <a:gd name="connsiteY6" fmla="*/ 125807 h 1069772"/>
                <a:gd name="connsiteX7" fmla="*/ 8481983 w 10192912"/>
                <a:gd name="connsiteY7" fmla="*/ 58795 h 1069772"/>
                <a:gd name="connsiteX8" fmla="*/ 10192912 w 10192912"/>
                <a:gd name="connsiteY8" fmla="*/ 912554 h 1069772"/>
                <a:gd name="connsiteX0" fmla="*/ 0 w 10192912"/>
                <a:gd name="connsiteY0" fmla="*/ 1044348 h 1044348"/>
                <a:gd name="connsiteX1" fmla="*/ 1846741 w 10192912"/>
                <a:gd name="connsiteY1" fmla="*/ 164962 h 1044348"/>
                <a:gd name="connsiteX2" fmla="*/ 3429881 w 10192912"/>
                <a:gd name="connsiteY2" fmla="*/ 860997 h 1044348"/>
                <a:gd name="connsiteX3" fmla="*/ 4970677 w 10192912"/>
                <a:gd name="connsiteY3" fmla="*/ 196697 h 1044348"/>
                <a:gd name="connsiteX4" fmla="*/ 6684873 w 10192912"/>
                <a:gd name="connsiteY4" fmla="*/ 833702 h 1044348"/>
                <a:gd name="connsiteX5" fmla="*/ 7805170 w 10192912"/>
                <a:gd name="connsiteY5" fmla="*/ 515267 h 1044348"/>
                <a:gd name="connsiteX6" fmla="*/ 8187955 w 10192912"/>
                <a:gd name="connsiteY6" fmla="*/ 274703 h 1044348"/>
                <a:gd name="connsiteX7" fmla="*/ 8481983 w 10192912"/>
                <a:gd name="connsiteY7" fmla="*/ 33371 h 1044348"/>
                <a:gd name="connsiteX8" fmla="*/ 10192912 w 10192912"/>
                <a:gd name="connsiteY8" fmla="*/ 887130 h 1044348"/>
                <a:gd name="connsiteX0" fmla="*/ 0 w 10192912"/>
                <a:gd name="connsiteY0" fmla="*/ 1003340 h 1003340"/>
                <a:gd name="connsiteX1" fmla="*/ 1846741 w 10192912"/>
                <a:gd name="connsiteY1" fmla="*/ 123954 h 1003340"/>
                <a:gd name="connsiteX2" fmla="*/ 3429881 w 10192912"/>
                <a:gd name="connsiteY2" fmla="*/ 819989 h 1003340"/>
                <a:gd name="connsiteX3" fmla="*/ 4970677 w 10192912"/>
                <a:gd name="connsiteY3" fmla="*/ 155689 h 1003340"/>
                <a:gd name="connsiteX4" fmla="*/ 6684873 w 10192912"/>
                <a:gd name="connsiteY4" fmla="*/ 792694 h 1003340"/>
                <a:gd name="connsiteX5" fmla="*/ 7805170 w 10192912"/>
                <a:gd name="connsiteY5" fmla="*/ 474259 h 1003340"/>
                <a:gd name="connsiteX6" fmla="*/ 8187955 w 10192912"/>
                <a:gd name="connsiteY6" fmla="*/ 233695 h 1003340"/>
                <a:gd name="connsiteX7" fmla="*/ 8806439 w 10192912"/>
                <a:gd name="connsiteY7" fmla="*/ 37686 h 1003340"/>
                <a:gd name="connsiteX8" fmla="*/ 10192912 w 10192912"/>
                <a:gd name="connsiteY8" fmla="*/ 846122 h 1003340"/>
                <a:gd name="connsiteX0" fmla="*/ 0 w 10192912"/>
                <a:gd name="connsiteY0" fmla="*/ 1057533 h 1057533"/>
                <a:gd name="connsiteX1" fmla="*/ 1846741 w 10192912"/>
                <a:gd name="connsiteY1" fmla="*/ 178147 h 1057533"/>
                <a:gd name="connsiteX2" fmla="*/ 3429881 w 10192912"/>
                <a:gd name="connsiteY2" fmla="*/ 874182 h 1057533"/>
                <a:gd name="connsiteX3" fmla="*/ 4970677 w 10192912"/>
                <a:gd name="connsiteY3" fmla="*/ 209882 h 1057533"/>
                <a:gd name="connsiteX4" fmla="*/ 6684873 w 10192912"/>
                <a:gd name="connsiteY4" fmla="*/ 846887 h 1057533"/>
                <a:gd name="connsiteX5" fmla="*/ 7805170 w 10192912"/>
                <a:gd name="connsiteY5" fmla="*/ 528452 h 1057533"/>
                <a:gd name="connsiteX6" fmla="*/ 8187955 w 10192912"/>
                <a:gd name="connsiteY6" fmla="*/ 287888 h 1057533"/>
                <a:gd name="connsiteX7" fmla="*/ 8806439 w 10192912"/>
                <a:gd name="connsiteY7" fmla="*/ 91879 h 1057533"/>
                <a:gd name="connsiteX8" fmla="*/ 10192912 w 10192912"/>
                <a:gd name="connsiteY8" fmla="*/ 900315 h 1057533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684873 w 10192912"/>
                <a:gd name="connsiteY4" fmla="*/ 832240 h 1042886"/>
                <a:gd name="connsiteX5" fmla="*/ 7805170 w 10192912"/>
                <a:gd name="connsiteY5" fmla="*/ 513805 h 1042886"/>
                <a:gd name="connsiteX6" fmla="*/ 8187955 w 10192912"/>
                <a:gd name="connsiteY6" fmla="*/ 273241 h 1042886"/>
                <a:gd name="connsiteX7" fmla="*/ 8806439 w 10192912"/>
                <a:gd name="connsiteY7" fmla="*/ 77232 h 1042886"/>
                <a:gd name="connsiteX8" fmla="*/ 10192912 w 10192912"/>
                <a:gd name="connsiteY8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190181 w 10192912"/>
                <a:gd name="connsiteY4" fmla="*/ 656748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684873 w 10192912"/>
                <a:gd name="connsiteY5" fmla="*/ 832240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867152 w 10192912"/>
                <a:gd name="connsiteY5" fmla="*/ 881049 h 1042886"/>
                <a:gd name="connsiteX6" fmla="*/ 7805170 w 10192912"/>
                <a:gd name="connsiteY6" fmla="*/ 513805 h 1042886"/>
                <a:gd name="connsiteX7" fmla="*/ 8187955 w 10192912"/>
                <a:gd name="connsiteY7" fmla="*/ 273241 h 1042886"/>
                <a:gd name="connsiteX8" fmla="*/ 8806439 w 10192912"/>
                <a:gd name="connsiteY8" fmla="*/ 77232 h 1042886"/>
                <a:gd name="connsiteX9" fmla="*/ 10192912 w 10192912"/>
                <a:gd name="connsiteY9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81827 w 10192912"/>
                <a:gd name="connsiteY5" fmla="*/ 851987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44358 w 10192912"/>
                <a:gd name="connsiteY4" fmla="*/ 719504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805170 w 10192912"/>
                <a:gd name="connsiteY7" fmla="*/ 513805 h 1042886"/>
                <a:gd name="connsiteX8" fmla="*/ 8187955 w 10192912"/>
                <a:gd name="connsiteY8" fmla="*/ 273241 h 1042886"/>
                <a:gd name="connsiteX9" fmla="*/ 8806439 w 10192912"/>
                <a:gd name="connsiteY9" fmla="*/ 77232 h 1042886"/>
                <a:gd name="connsiteX10" fmla="*/ 10192912 w 10192912"/>
                <a:gd name="connsiteY10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80208 w 10192912"/>
                <a:gd name="connsiteY7" fmla="*/ 733449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4970677 w 10192912"/>
                <a:gd name="connsiteY3" fmla="*/ 195235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29881 w 10192912"/>
                <a:gd name="connsiteY2" fmla="*/ 859535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16153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5032652 w 10192912"/>
                <a:gd name="connsiteY3" fmla="*/ 240558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67031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846741 w 10192912"/>
                <a:gd name="connsiteY1" fmla="*/ 163500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192912"/>
                <a:gd name="connsiteY0" fmla="*/ 1042886 h 1042886"/>
                <a:gd name="connsiteX1" fmla="*/ 1792057 w 10192912"/>
                <a:gd name="connsiteY1" fmla="*/ 254147 h 1042886"/>
                <a:gd name="connsiteX2" fmla="*/ 3488210 w 10192912"/>
                <a:gd name="connsiteY2" fmla="*/ 883940 h 1042886"/>
                <a:gd name="connsiteX3" fmla="*/ 4992550 w 10192912"/>
                <a:gd name="connsiteY3" fmla="*/ 226612 h 1042886"/>
                <a:gd name="connsiteX4" fmla="*/ 6033422 w 10192912"/>
                <a:gd name="connsiteY4" fmla="*/ 726477 h 1042886"/>
                <a:gd name="connsiteX5" fmla="*/ 6456308 w 10192912"/>
                <a:gd name="connsiteY5" fmla="*/ 904283 h 1042886"/>
                <a:gd name="connsiteX6" fmla="*/ 6867152 w 10192912"/>
                <a:gd name="connsiteY6" fmla="*/ 881049 h 1042886"/>
                <a:gd name="connsiteX7" fmla="*/ 7291145 w 10192912"/>
                <a:gd name="connsiteY7" fmla="*/ 761340 h 1042886"/>
                <a:gd name="connsiteX8" fmla="*/ 7805170 w 10192912"/>
                <a:gd name="connsiteY8" fmla="*/ 513805 h 1042886"/>
                <a:gd name="connsiteX9" fmla="*/ 8187955 w 10192912"/>
                <a:gd name="connsiteY9" fmla="*/ 273241 h 1042886"/>
                <a:gd name="connsiteX10" fmla="*/ 8806439 w 10192912"/>
                <a:gd name="connsiteY10" fmla="*/ 77232 h 1042886"/>
                <a:gd name="connsiteX11" fmla="*/ 10192912 w 10192912"/>
                <a:gd name="connsiteY11" fmla="*/ 885668 h 1042886"/>
                <a:gd name="connsiteX0" fmla="*/ 0 w 10739748"/>
                <a:gd name="connsiteY0" fmla="*/ 1039400 h 1039400"/>
                <a:gd name="connsiteX1" fmla="*/ 2338893 w 10739748"/>
                <a:gd name="connsiteY1" fmla="*/ 254147 h 1039400"/>
                <a:gd name="connsiteX2" fmla="*/ 4035046 w 10739748"/>
                <a:gd name="connsiteY2" fmla="*/ 883940 h 1039400"/>
                <a:gd name="connsiteX3" fmla="*/ 5539386 w 10739748"/>
                <a:gd name="connsiteY3" fmla="*/ 226612 h 1039400"/>
                <a:gd name="connsiteX4" fmla="*/ 6580258 w 10739748"/>
                <a:gd name="connsiteY4" fmla="*/ 726477 h 1039400"/>
                <a:gd name="connsiteX5" fmla="*/ 7003144 w 10739748"/>
                <a:gd name="connsiteY5" fmla="*/ 904283 h 1039400"/>
                <a:gd name="connsiteX6" fmla="*/ 7413988 w 10739748"/>
                <a:gd name="connsiteY6" fmla="*/ 881049 h 1039400"/>
                <a:gd name="connsiteX7" fmla="*/ 7837981 w 10739748"/>
                <a:gd name="connsiteY7" fmla="*/ 761340 h 1039400"/>
                <a:gd name="connsiteX8" fmla="*/ 8352006 w 10739748"/>
                <a:gd name="connsiteY8" fmla="*/ 513805 h 1039400"/>
                <a:gd name="connsiteX9" fmla="*/ 8734791 w 10739748"/>
                <a:gd name="connsiteY9" fmla="*/ 273241 h 1039400"/>
                <a:gd name="connsiteX10" fmla="*/ 9353275 w 10739748"/>
                <a:gd name="connsiteY10" fmla="*/ 77232 h 1039400"/>
                <a:gd name="connsiteX11" fmla="*/ 10739748 w 10739748"/>
                <a:gd name="connsiteY11" fmla="*/ 885668 h 1039400"/>
                <a:gd name="connsiteX0" fmla="*/ 0 w 11115242"/>
                <a:gd name="connsiteY0" fmla="*/ 1011509 h 1011509"/>
                <a:gd name="connsiteX1" fmla="*/ 2714387 w 11115242"/>
                <a:gd name="connsiteY1" fmla="*/ 254147 h 1011509"/>
                <a:gd name="connsiteX2" fmla="*/ 4410540 w 11115242"/>
                <a:gd name="connsiteY2" fmla="*/ 883940 h 1011509"/>
                <a:gd name="connsiteX3" fmla="*/ 5914880 w 11115242"/>
                <a:gd name="connsiteY3" fmla="*/ 226612 h 1011509"/>
                <a:gd name="connsiteX4" fmla="*/ 6955752 w 11115242"/>
                <a:gd name="connsiteY4" fmla="*/ 726477 h 1011509"/>
                <a:gd name="connsiteX5" fmla="*/ 7378638 w 11115242"/>
                <a:gd name="connsiteY5" fmla="*/ 904283 h 1011509"/>
                <a:gd name="connsiteX6" fmla="*/ 7789482 w 11115242"/>
                <a:gd name="connsiteY6" fmla="*/ 881049 h 1011509"/>
                <a:gd name="connsiteX7" fmla="*/ 8213475 w 11115242"/>
                <a:gd name="connsiteY7" fmla="*/ 761340 h 1011509"/>
                <a:gd name="connsiteX8" fmla="*/ 8727500 w 11115242"/>
                <a:gd name="connsiteY8" fmla="*/ 513805 h 1011509"/>
                <a:gd name="connsiteX9" fmla="*/ 9110285 w 11115242"/>
                <a:gd name="connsiteY9" fmla="*/ 273241 h 1011509"/>
                <a:gd name="connsiteX10" fmla="*/ 9728769 w 11115242"/>
                <a:gd name="connsiteY10" fmla="*/ 77232 h 1011509"/>
                <a:gd name="connsiteX11" fmla="*/ 11115242 w 11115242"/>
                <a:gd name="connsiteY11" fmla="*/ 885668 h 1011509"/>
                <a:gd name="connsiteX0" fmla="*/ 0 w 11140761"/>
                <a:gd name="connsiteY0" fmla="*/ 1049860 h 1049860"/>
                <a:gd name="connsiteX1" fmla="*/ 2739906 w 11140761"/>
                <a:gd name="connsiteY1" fmla="*/ 254147 h 1049860"/>
                <a:gd name="connsiteX2" fmla="*/ 4436059 w 11140761"/>
                <a:gd name="connsiteY2" fmla="*/ 883940 h 1049860"/>
                <a:gd name="connsiteX3" fmla="*/ 5940399 w 11140761"/>
                <a:gd name="connsiteY3" fmla="*/ 226612 h 1049860"/>
                <a:gd name="connsiteX4" fmla="*/ 6981271 w 11140761"/>
                <a:gd name="connsiteY4" fmla="*/ 726477 h 1049860"/>
                <a:gd name="connsiteX5" fmla="*/ 7404157 w 11140761"/>
                <a:gd name="connsiteY5" fmla="*/ 904283 h 1049860"/>
                <a:gd name="connsiteX6" fmla="*/ 7815001 w 11140761"/>
                <a:gd name="connsiteY6" fmla="*/ 881049 h 1049860"/>
                <a:gd name="connsiteX7" fmla="*/ 8238994 w 11140761"/>
                <a:gd name="connsiteY7" fmla="*/ 761340 h 1049860"/>
                <a:gd name="connsiteX8" fmla="*/ 8753019 w 11140761"/>
                <a:gd name="connsiteY8" fmla="*/ 513805 h 1049860"/>
                <a:gd name="connsiteX9" fmla="*/ 9135804 w 11140761"/>
                <a:gd name="connsiteY9" fmla="*/ 273241 h 1049860"/>
                <a:gd name="connsiteX10" fmla="*/ 9754288 w 11140761"/>
                <a:gd name="connsiteY10" fmla="*/ 77232 h 1049860"/>
                <a:gd name="connsiteX11" fmla="*/ 11140761 w 11140761"/>
                <a:gd name="connsiteY11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33772 w 11140761"/>
                <a:gd name="connsiteY1" fmla="*/ 531237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73907"/>
                <a:gd name="connsiteX1" fmla="*/ 1188456 w 11140761"/>
                <a:gd name="connsiteY1" fmla="*/ 932175 h 1073907"/>
                <a:gd name="connsiteX2" fmla="*/ 2739906 w 11140761"/>
                <a:gd name="connsiteY2" fmla="*/ 254147 h 1073907"/>
                <a:gd name="connsiteX3" fmla="*/ 4436059 w 11140761"/>
                <a:gd name="connsiteY3" fmla="*/ 883940 h 1073907"/>
                <a:gd name="connsiteX4" fmla="*/ 5940399 w 11140761"/>
                <a:gd name="connsiteY4" fmla="*/ 226612 h 1073907"/>
                <a:gd name="connsiteX5" fmla="*/ 6981271 w 11140761"/>
                <a:gd name="connsiteY5" fmla="*/ 726477 h 1073907"/>
                <a:gd name="connsiteX6" fmla="*/ 7404157 w 11140761"/>
                <a:gd name="connsiteY6" fmla="*/ 904283 h 1073907"/>
                <a:gd name="connsiteX7" fmla="*/ 7815001 w 11140761"/>
                <a:gd name="connsiteY7" fmla="*/ 881049 h 1073907"/>
                <a:gd name="connsiteX8" fmla="*/ 8238994 w 11140761"/>
                <a:gd name="connsiteY8" fmla="*/ 761340 h 1073907"/>
                <a:gd name="connsiteX9" fmla="*/ 8753019 w 11140761"/>
                <a:gd name="connsiteY9" fmla="*/ 513805 h 1073907"/>
                <a:gd name="connsiteX10" fmla="*/ 9135804 w 11140761"/>
                <a:gd name="connsiteY10" fmla="*/ 273241 h 1073907"/>
                <a:gd name="connsiteX11" fmla="*/ 9754288 w 11140761"/>
                <a:gd name="connsiteY11" fmla="*/ 77232 h 1073907"/>
                <a:gd name="connsiteX12" fmla="*/ 11140761 w 11140761"/>
                <a:gd name="connsiteY12" fmla="*/ 885668 h 1073907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39906 w 11140761"/>
                <a:gd name="connsiteY2" fmla="*/ 254147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140761"/>
                <a:gd name="connsiteY0" fmla="*/ 1049860 h 1049860"/>
                <a:gd name="connsiteX1" fmla="*/ 1188456 w 11140761"/>
                <a:gd name="connsiteY1" fmla="*/ 932175 h 1049860"/>
                <a:gd name="connsiteX2" fmla="*/ 2761780 w 11140761"/>
                <a:gd name="connsiteY2" fmla="*/ 250661 h 1049860"/>
                <a:gd name="connsiteX3" fmla="*/ 4436059 w 11140761"/>
                <a:gd name="connsiteY3" fmla="*/ 883940 h 1049860"/>
                <a:gd name="connsiteX4" fmla="*/ 5940399 w 11140761"/>
                <a:gd name="connsiteY4" fmla="*/ 226612 h 1049860"/>
                <a:gd name="connsiteX5" fmla="*/ 6981271 w 11140761"/>
                <a:gd name="connsiteY5" fmla="*/ 726477 h 1049860"/>
                <a:gd name="connsiteX6" fmla="*/ 7404157 w 11140761"/>
                <a:gd name="connsiteY6" fmla="*/ 904283 h 1049860"/>
                <a:gd name="connsiteX7" fmla="*/ 7815001 w 11140761"/>
                <a:gd name="connsiteY7" fmla="*/ 881049 h 1049860"/>
                <a:gd name="connsiteX8" fmla="*/ 8238994 w 11140761"/>
                <a:gd name="connsiteY8" fmla="*/ 761340 h 1049860"/>
                <a:gd name="connsiteX9" fmla="*/ 8753019 w 11140761"/>
                <a:gd name="connsiteY9" fmla="*/ 513805 h 1049860"/>
                <a:gd name="connsiteX10" fmla="*/ 9135804 w 11140761"/>
                <a:gd name="connsiteY10" fmla="*/ 273241 h 1049860"/>
                <a:gd name="connsiteX11" fmla="*/ 9754288 w 11140761"/>
                <a:gd name="connsiteY11" fmla="*/ 77232 h 1049860"/>
                <a:gd name="connsiteX12" fmla="*/ 11140761 w 11140761"/>
                <a:gd name="connsiteY12" fmla="*/ 885668 h 1049860"/>
                <a:gd name="connsiteX0" fmla="*/ 0 w 11909977"/>
                <a:gd name="connsiteY0" fmla="*/ 1053346 h 1053346"/>
                <a:gd name="connsiteX1" fmla="*/ 1957672 w 11909977"/>
                <a:gd name="connsiteY1" fmla="*/ 932175 h 1053346"/>
                <a:gd name="connsiteX2" fmla="*/ 3530996 w 11909977"/>
                <a:gd name="connsiteY2" fmla="*/ 250661 h 1053346"/>
                <a:gd name="connsiteX3" fmla="*/ 5205275 w 11909977"/>
                <a:gd name="connsiteY3" fmla="*/ 883940 h 1053346"/>
                <a:gd name="connsiteX4" fmla="*/ 6709615 w 11909977"/>
                <a:gd name="connsiteY4" fmla="*/ 226612 h 1053346"/>
                <a:gd name="connsiteX5" fmla="*/ 7750487 w 11909977"/>
                <a:gd name="connsiteY5" fmla="*/ 726477 h 1053346"/>
                <a:gd name="connsiteX6" fmla="*/ 8173373 w 11909977"/>
                <a:gd name="connsiteY6" fmla="*/ 904283 h 1053346"/>
                <a:gd name="connsiteX7" fmla="*/ 8584217 w 11909977"/>
                <a:gd name="connsiteY7" fmla="*/ 881049 h 1053346"/>
                <a:gd name="connsiteX8" fmla="*/ 9008210 w 11909977"/>
                <a:gd name="connsiteY8" fmla="*/ 761340 h 1053346"/>
                <a:gd name="connsiteX9" fmla="*/ 9522235 w 11909977"/>
                <a:gd name="connsiteY9" fmla="*/ 513805 h 1053346"/>
                <a:gd name="connsiteX10" fmla="*/ 9905020 w 11909977"/>
                <a:gd name="connsiteY10" fmla="*/ 273241 h 1053346"/>
                <a:gd name="connsiteX11" fmla="*/ 10523504 w 11909977"/>
                <a:gd name="connsiteY11" fmla="*/ 77232 h 1053346"/>
                <a:gd name="connsiteX12" fmla="*/ 11909977 w 11909977"/>
                <a:gd name="connsiteY12" fmla="*/ 885668 h 1053346"/>
                <a:gd name="connsiteX0" fmla="*/ 0 w 12332863"/>
                <a:gd name="connsiteY0" fmla="*/ 1056832 h 1056832"/>
                <a:gd name="connsiteX1" fmla="*/ 2380558 w 12332863"/>
                <a:gd name="connsiteY1" fmla="*/ 932175 h 1056832"/>
                <a:gd name="connsiteX2" fmla="*/ 3953882 w 12332863"/>
                <a:gd name="connsiteY2" fmla="*/ 250661 h 1056832"/>
                <a:gd name="connsiteX3" fmla="*/ 5628161 w 12332863"/>
                <a:gd name="connsiteY3" fmla="*/ 883940 h 1056832"/>
                <a:gd name="connsiteX4" fmla="*/ 7132501 w 12332863"/>
                <a:gd name="connsiteY4" fmla="*/ 226612 h 1056832"/>
                <a:gd name="connsiteX5" fmla="*/ 8173373 w 12332863"/>
                <a:gd name="connsiteY5" fmla="*/ 726477 h 1056832"/>
                <a:gd name="connsiteX6" fmla="*/ 8596259 w 12332863"/>
                <a:gd name="connsiteY6" fmla="*/ 904283 h 1056832"/>
                <a:gd name="connsiteX7" fmla="*/ 9007103 w 12332863"/>
                <a:gd name="connsiteY7" fmla="*/ 881049 h 1056832"/>
                <a:gd name="connsiteX8" fmla="*/ 9431096 w 12332863"/>
                <a:gd name="connsiteY8" fmla="*/ 761340 h 1056832"/>
                <a:gd name="connsiteX9" fmla="*/ 9945121 w 12332863"/>
                <a:gd name="connsiteY9" fmla="*/ 513805 h 1056832"/>
                <a:gd name="connsiteX10" fmla="*/ 10327906 w 12332863"/>
                <a:gd name="connsiteY10" fmla="*/ 273241 h 1056832"/>
                <a:gd name="connsiteX11" fmla="*/ 10946390 w 12332863"/>
                <a:gd name="connsiteY11" fmla="*/ 77232 h 1056832"/>
                <a:gd name="connsiteX12" fmla="*/ 12332863 w 12332863"/>
                <a:gd name="connsiteY12" fmla="*/ 885668 h 1056832"/>
                <a:gd name="connsiteX0" fmla="*/ 0 w 12730230"/>
                <a:gd name="connsiteY0" fmla="*/ 1084723 h 1084723"/>
                <a:gd name="connsiteX1" fmla="*/ 2777925 w 12730230"/>
                <a:gd name="connsiteY1" fmla="*/ 932175 h 1084723"/>
                <a:gd name="connsiteX2" fmla="*/ 4351249 w 12730230"/>
                <a:gd name="connsiteY2" fmla="*/ 250661 h 1084723"/>
                <a:gd name="connsiteX3" fmla="*/ 6025528 w 12730230"/>
                <a:gd name="connsiteY3" fmla="*/ 883940 h 1084723"/>
                <a:gd name="connsiteX4" fmla="*/ 7529868 w 12730230"/>
                <a:gd name="connsiteY4" fmla="*/ 226612 h 1084723"/>
                <a:gd name="connsiteX5" fmla="*/ 8570740 w 12730230"/>
                <a:gd name="connsiteY5" fmla="*/ 726477 h 1084723"/>
                <a:gd name="connsiteX6" fmla="*/ 8993626 w 12730230"/>
                <a:gd name="connsiteY6" fmla="*/ 904283 h 1084723"/>
                <a:gd name="connsiteX7" fmla="*/ 9404470 w 12730230"/>
                <a:gd name="connsiteY7" fmla="*/ 881049 h 1084723"/>
                <a:gd name="connsiteX8" fmla="*/ 9828463 w 12730230"/>
                <a:gd name="connsiteY8" fmla="*/ 761340 h 1084723"/>
                <a:gd name="connsiteX9" fmla="*/ 10342488 w 12730230"/>
                <a:gd name="connsiteY9" fmla="*/ 513805 h 1084723"/>
                <a:gd name="connsiteX10" fmla="*/ 10725273 w 12730230"/>
                <a:gd name="connsiteY10" fmla="*/ 273241 h 1084723"/>
                <a:gd name="connsiteX11" fmla="*/ 11343757 w 12730230"/>
                <a:gd name="connsiteY11" fmla="*/ 77232 h 1084723"/>
                <a:gd name="connsiteX12" fmla="*/ 12730230 w 12730230"/>
                <a:gd name="connsiteY12" fmla="*/ 885668 h 1084723"/>
                <a:gd name="connsiteX0" fmla="*/ 0 w 12730230"/>
                <a:gd name="connsiteY0" fmla="*/ 1084723 h 1084723"/>
                <a:gd name="connsiteX1" fmla="*/ 882228 w 12730230"/>
                <a:gd name="connsiteY1" fmla="*/ 1012362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2777925 w 12730230"/>
                <a:gd name="connsiteY2" fmla="*/ 932175 h 1084723"/>
                <a:gd name="connsiteX3" fmla="*/ 4351249 w 12730230"/>
                <a:gd name="connsiteY3" fmla="*/ 250661 h 1084723"/>
                <a:gd name="connsiteX4" fmla="*/ 6025528 w 12730230"/>
                <a:gd name="connsiteY4" fmla="*/ 883940 h 1084723"/>
                <a:gd name="connsiteX5" fmla="*/ 7529868 w 12730230"/>
                <a:gd name="connsiteY5" fmla="*/ 226612 h 1084723"/>
                <a:gd name="connsiteX6" fmla="*/ 8570740 w 12730230"/>
                <a:gd name="connsiteY6" fmla="*/ 726477 h 1084723"/>
                <a:gd name="connsiteX7" fmla="*/ 8993626 w 12730230"/>
                <a:gd name="connsiteY7" fmla="*/ 904283 h 1084723"/>
                <a:gd name="connsiteX8" fmla="*/ 9404470 w 12730230"/>
                <a:gd name="connsiteY8" fmla="*/ 881049 h 1084723"/>
                <a:gd name="connsiteX9" fmla="*/ 9828463 w 12730230"/>
                <a:gd name="connsiteY9" fmla="*/ 761340 h 1084723"/>
                <a:gd name="connsiteX10" fmla="*/ 10342488 w 12730230"/>
                <a:gd name="connsiteY10" fmla="*/ 513805 h 1084723"/>
                <a:gd name="connsiteX11" fmla="*/ 10725273 w 12730230"/>
                <a:gd name="connsiteY11" fmla="*/ 273241 h 1084723"/>
                <a:gd name="connsiteX12" fmla="*/ 11343757 w 12730230"/>
                <a:gd name="connsiteY12" fmla="*/ 77232 h 1084723"/>
                <a:gd name="connsiteX13" fmla="*/ 12730230 w 12730230"/>
                <a:gd name="connsiteY13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819140 w 12730230"/>
                <a:gd name="connsiteY2" fmla="*/ 642802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782684 w 12730230"/>
                <a:gd name="connsiteY2" fmla="*/ 712530 h 1084723"/>
                <a:gd name="connsiteX3" fmla="*/ 2777925 w 12730230"/>
                <a:gd name="connsiteY3" fmla="*/ 932175 h 1084723"/>
                <a:gd name="connsiteX4" fmla="*/ 4351249 w 12730230"/>
                <a:gd name="connsiteY4" fmla="*/ 250661 h 1084723"/>
                <a:gd name="connsiteX5" fmla="*/ 6025528 w 12730230"/>
                <a:gd name="connsiteY5" fmla="*/ 883940 h 1084723"/>
                <a:gd name="connsiteX6" fmla="*/ 7529868 w 12730230"/>
                <a:gd name="connsiteY6" fmla="*/ 226612 h 1084723"/>
                <a:gd name="connsiteX7" fmla="*/ 8570740 w 12730230"/>
                <a:gd name="connsiteY7" fmla="*/ 726477 h 1084723"/>
                <a:gd name="connsiteX8" fmla="*/ 8993626 w 12730230"/>
                <a:gd name="connsiteY8" fmla="*/ 904283 h 1084723"/>
                <a:gd name="connsiteX9" fmla="*/ 9404470 w 12730230"/>
                <a:gd name="connsiteY9" fmla="*/ 881049 h 1084723"/>
                <a:gd name="connsiteX10" fmla="*/ 9828463 w 12730230"/>
                <a:gd name="connsiteY10" fmla="*/ 761340 h 1084723"/>
                <a:gd name="connsiteX11" fmla="*/ 10342488 w 12730230"/>
                <a:gd name="connsiteY11" fmla="*/ 513805 h 1084723"/>
                <a:gd name="connsiteX12" fmla="*/ 10725273 w 12730230"/>
                <a:gd name="connsiteY12" fmla="*/ 273241 h 1084723"/>
                <a:gd name="connsiteX13" fmla="*/ 11343757 w 12730230"/>
                <a:gd name="connsiteY13" fmla="*/ 77232 h 1084723"/>
                <a:gd name="connsiteX14" fmla="*/ 12730230 w 12730230"/>
                <a:gd name="connsiteY14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99392 w 12730230"/>
                <a:gd name="connsiteY2" fmla="*/ 318565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816607 w 12730230"/>
                <a:gd name="connsiteY1" fmla="*/ 200027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  <a:gd name="connsiteX0" fmla="*/ 0 w 12730230"/>
                <a:gd name="connsiteY0" fmla="*/ 1084723 h 1084723"/>
                <a:gd name="connsiteX1" fmla="*/ 572354 w 12730230"/>
                <a:gd name="connsiteY1" fmla="*/ 234891 h 1084723"/>
                <a:gd name="connsiteX2" fmla="*/ 1141063 w 12730230"/>
                <a:gd name="connsiteY2" fmla="*/ 335997 h 1084723"/>
                <a:gd name="connsiteX3" fmla="*/ 1782684 w 12730230"/>
                <a:gd name="connsiteY3" fmla="*/ 712530 h 1084723"/>
                <a:gd name="connsiteX4" fmla="*/ 2777925 w 12730230"/>
                <a:gd name="connsiteY4" fmla="*/ 932175 h 1084723"/>
                <a:gd name="connsiteX5" fmla="*/ 4351249 w 12730230"/>
                <a:gd name="connsiteY5" fmla="*/ 250661 h 1084723"/>
                <a:gd name="connsiteX6" fmla="*/ 6025528 w 12730230"/>
                <a:gd name="connsiteY6" fmla="*/ 883940 h 1084723"/>
                <a:gd name="connsiteX7" fmla="*/ 7529868 w 12730230"/>
                <a:gd name="connsiteY7" fmla="*/ 226612 h 1084723"/>
                <a:gd name="connsiteX8" fmla="*/ 8570740 w 12730230"/>
                <a:gd name="connsiteY8" fmla="*/ 726477 h 1084723"/>
                <a:gd name="connsiteX9" fmla="*/ 8993626 w 12730230"/>
                <a:gd name="connsiteY9" fmla="*/ 904283 h 1084723"/>
                <a:gd name="connsiteX10" fmla="*/ 9404470 w 12730230"/>
                <a:gd name="connsiteY10" fmla="*/ 881049 h 1084723"/>
                <a:gd name="connsiteX11" fmla="*/ 9828463 w 12730230"/>
                <a:gd name="connsiteY11" fmla="*/ 761340 h 1084723"/>
                <a:gd name="connsiteX12" fmla="*/ 10342488 w 12730230"/>
                <a:gd name="connsiteY12" fmla="*/ 513805 h 1084723"/>
                <a:gd name="connsiteX13" fmla="*/ 10725273 w 12730230"/>
                <a:gd name="connsiteY13" fmla="*/ 273241 h 1084723"/>
                <a:gd name="connsiteX14" fmla="*/ 11343757 w 12730230"/>
                <a:gd name="connsiteY14" fmla="*/ 77232 h 1084723"/>
                <a:gd name="connsiteX15" fmla="*/ 12730230 w 12730230"/>
                <a:gd name="connsiteY15" fmla="*/ 885668 h 108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30230" h="1084723">
                  <a:moveTo>
                    <a:pt x="0" y="1084723"/>
                  </a:moveTo>
                  <a:cubicBezTo>
                    <a:pt x="147038" y="1072663"/>
                    <a:pt x="109367" y="260316"/>
                    <a:pt x="572354" y="234891"/>
                  </a:cubicBezTo>
                  <a:cubicBezTo>
                    <a:pt x="772253" y="107198"/>
                    <a:pt x="980050" y="250580"/>
                    <a:pt x="1141063" y="335997"/>
                  </a:cubicBezTo>
                  <a:cubicBezTo>
                    <a:pt x="1302076" y="421414"/>
                    <a:pt x="1519595" y="610262"/>
                    <a:pt x="1782684" y="712530"/>
                  </a:cubicBezTo>
                  <a:cubicBezTo>
                    <a:pt x="2045773" y="814798"/>
                    <a:pt x="2355907" y="997532"/>
                    <a:pt x="2777925" y="932175"/>
                  </a:cubicBezTo>
                  <a:cubicBezTo>
                    <a:pt x="3234576" y="841393"/>
                    <a:pt x="3809982" y="258700"/>
                    <a:pt x="4351249" y="250661"/>
                  </a:cubicBezTo>
                  <a:cubicBezTo>
                    <a:pt x="4892516" y="242622"/>
                    <a:pt x="5495758" y="887948"/>
                    <a:pt x="6025528" y="883940"/>
                  </a:cubicBezTo>
                  <a:cubicBezTo>
                    <a:pt x="6555298" y="879932"/>
                    <a:pt x="7105666" y="252856"/>
                    <a:pt x="7529868" y="226612"/>
                  </a:cubicBezTo>
                  <a:cubicBezTo>
                    <a:pt x="7954070" y="200368"/>
                    <a:pt x="8318882" y="617018"/>
                    <a:pt x="8570740" y="726477"/>
                  </a:cubicBezTo>
                  <a:cubicBezTo>
                    <a:pt x="8822598" y="835936"/>
                    <a:pt x="8856494" y="877359"/>
                    <a:pt x="8993626" y="904283"/>
                  </a:cubicBezTo>
                  <a:cubicBezTo>
                    <a:pt x="9130758" y="931207"/>
                    <a:pt x="9265330" y="904873"/>
                    <a:pt x="9404470" y="881049"/>
                  </a:cubicBezTo>
                  <a:cubicBezTo>
                    <a:pt x="9543610" y="857225"/>
                    <a:pt x="9672127" y="822547"/>
                    <a:pt x="9828463" y="761340"/>
                  </a:cubicBezTo>
                  <a:cubicBezTo>
                    <a:pt x="9984799" y="700133"/>
                    <a:pt x="10191197" y="590506"/>
                    <a:pt x="10342488" y="513805"/>
                  </a:cubicBezTo>
                  <a:cubicBezTo>
                    <a:pt x="10493779" y="437104"/>
                    <a:pt x="10612471" y="353557"/>
                    <a:pt x="10725273" y="273241"/>
                  </a:cubicBezTo>
                  <a:cubicBezTo>
                    <a:pt x="10838075" y="192925"/>
                    <a:pt x="11149344" y="-151512"/>
                    <a:pt x="11343757" y="77232"/>
                  </a:cubicBezTo>
                  <a:cubicBezTo>
                    <a:pt x="11962455" y="41975"/>
                    <a:pt x="12306012" y="745778"/>
                    <a:pt x="12730230" y="885668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EEB0D0A-28A2-D72D-F41B-A6EF53409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02139" y="3785041"/>
              <a:ext cx="1" cy="952500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904BB7-9D9F-7071-5C5C-E7AC110E4510}"/>
                </a:ext>
              </a:extLst>
            </p:cNvPr>
            <p:cNvSpPr/>
            <p:nvPr/>
          </p:nvSpPr>
          <p:spPr>
            <a:xfrm>
              <a:off x="640194" y="4835746"/>
              <a:ext cx="10652646" cy="1007240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3E85FE9-C73C-A03B-E10B-0E2412D8D736}"/>
                </a:ext>
              </a:extLst>
            </p:cNvPr>
            <p:cNvSpPr/>
            <p:nvPr/>
          </p:nvSpPr>
          <p:spPr>
            <a:xfrm>
              <a:off x="640194" y="3983861"/>
              <a:ext cx="10652646" cy="906937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EA0128-B238-D441-A582-B3E42A7D3E75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>
              <a:off x="640194" y="4890798"/>
              <a:ext cx="0" cy="959031"/>
            </a:xfrm>
            <a:prstGeom prst="lin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FD9FBB-79B7-0CC9-0A09-EC43C793E528}"/>
                </a:ext>
              </a:extLst>
            </p:cNvPr>
            <p:cNvCxnSpPr>
              <a:cxnSpLocks/>
              <a:stCxn id="6" idx="6"/>
            </p:cNvCxnSpPr>
            <p:nvPr/>
          </p:nvCxnSpPr>
          <p:spPr>
            <a:xfrm>
              <a:off x="11292840" y="4736097"/>
              <a:ext cx="0" cy="9217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050648F-1739-7EAE-247F-D3472A20E290}"/>
                </a:ext>
              </a:extLst>
            </p:cNvPr>
            <p:cNvSpPr/>
            <p:nvPr/>
          </p:nvSpPr>
          <p:spPr>
            <a:xfrm>
              <a:off x="640194" y="4432742"/>
              <a:ext cx="10652646" cy="939358"/>
            </a:xfrm>
            <a:custGeom>
              <a:avLst/>
              <a:gdLst>
                <a:gd name="connsiteX0" fmla="*/ 0 w 10010633"/>
                <a:gd name="connsiteY0" fmla="*/ 964391 h 964391"/>
                <a:gd name="connsiteX1" fmla="*/ 1460310 w 10010633"/>
                <a:gd name="connsiteY1" fmla="*/ 43168 h 964391"/>
                <a:gd name="connsiteX2" fmla="*/ 3043450 w 10010633"/>
                <a:gd name="connsiteY2" fmla="*/ 739203 h 964391"/>
                <a:gd name="connsiteX3" fmla="*/ 4606119 w 10010633"/>
                <a:gd name="connsiteY3" fmla="*/ 186469 h 964391"/>
                <a:gd name="connsiteX4" fmla="*/ 6298442 w 10010633"/>
                <a:gd name="connsiteY4" fmla="*/ 711908 h 964391"/>
                <a:gd name="connsiteX5" fmla="*/ 8004412 w 10010633"/>
                <a:gd name="connsiteY5" fmla="*/ 2224 h 964391"/>
                <a:gd name="connsiteX6" fmla="*/ 10010633 w 10010633"/>
                <a:gd name="connsiteY6" fmla="*/ 500368 h 964391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606119 w 10025215"/>
                <a:gd name="connsiteY3" fmla="*/ 185668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10025215"/>
                <a:gd name="connsiteY0" fmla="*/ 963590 h 963590"/>
                <a:gd name="connsiteX1" fmla="*/ 1460310 w 10025215"/>
                <a:gd name="connsiteY1" fmla="*/ 42367 h 963590"/>
                <a:gd name="connsiteX2" fmla="*/ 3043450 w 10025215"/>
                <a:gd name="connsiteY2" fmla="*/ 738402 h 963590"/>
                <a:gd name="connsiteX3" fmla="*/ 4584246 w 10025215"/>
                <a:gd name="connsiteY3" fmla="*/ 74102 h 963590"/>
                <a:gd name="connsiteX4" fmla="*/ 6298442 w 10025215"/>
                <a:gd name="connsiteY4" fmla="*/ 711107 h 963590"/>
                <a:gd name="connsiteX5" fmla="*/ 8004412 w 10025215"/>
                <a:gd name="connsiteY5" fmla="*/ 1423 h 963590"/>
                <a:gd name="connsiteX6" fmla="*/ 10025215 w 10025215"/>
                <a:gd name="connsiteY6" fmla="*/ 736643 h 963590"/>
                <a:gd name="connsiteX0" fmla="*/ 0 w 9806481"/>
                <a:gd name="connsiteY0" fmla="*/ 963532 h 963532"/>
                <a:gd name="connsiteX1" fmla="*/ 1460310 w 9806481"/>
                <a:gd name="connsiteY1" fmla="*/ 42309 h 963532"/>
                <a:gd name="connsiteX2" fmla="*/ 3043450 w 9806481"/>
                <a:gd name="connsiteY2" fmla="*/ 738344 h 963532"/>
                <a:gd name="connsiteX3" fmla="*/ 4584246 w 9806481"/>
                <a:gd name="connsiteY3" fmla="*/ 74044 h 963532"/>
                <a:gd name="connsiteX4" fmla="*/ 6298442 w 9806481"/>
                <a:gd name="connsiteY4" fmla="*/ 711049 h 963532"/>
                <a:gd name="connsiteX5" fmla="*/ 8004412 w 9806481"/>
                <a:gd name="connsiteY5" fmla="*/ 1365 h 963532"/>
                <a:gd name="connsiteX6" fmla="*/ 9806481 w 9806481"/>
                <a:gd name="connsiteY6" fmla="*/ 764477 h 963532"/>
                <a:gd name="connsiteX0" fmla="*/ 0 w 10192912"/>
                <a:gd name="connsiteY0" fmla="*/ 921695 h 921695"/>
                <a:gd name="connsiteX1" fmla="*/ 1846741 w 10192912"/>
                <a:gd name="connsiteY1" fmla="*/ 42309 h 921695"/>
                <a:gd name="connsiteX2" fmla="*/ 3429881 w 10192912"/>
                <a:gd name="connsiteY2" fmla="*/ 738344 h 921695"/>
                <a:gd name="connsiteX3" fmla="*/ 4970677 w 10192912"/>
                <a:gd name="connsiteY3" fmla="*/ 74044 h 921695"/>
                <a:gd name="connsiteX4" fmla="*/ 6684873 w 10192912"/>
                <a:gd name="connsiteY4" fmla="*/ 711049 h 921695"/>
                <a:gd name="connsiteX5" fmla="*/ 8390843 w 10192912"/>
                <a:gd name="connsiteY5" fmla="*/ 1365 h 921695"/>
                <a:gd name="connsiteX6" fmla="*/ 10192912 w 10192912"/>
                <a:gd name="connsiteY6" fmla="*/ 764477 h 92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2912" h="921695">
                  <a:moveTo>
                    <a:pt x="0" y="921695"/>
                  </a:moveTo>
                  <a:cubicBezTo>
                    <a:pt x="476534" y="479849"/>
                    <a:pt x="1275094" y="72867"/>
                    <a:pt x="1846741" y="42309"/>
                  </a:cubicBezTo>
                  <a:cubicBezTo>
                    <a:pt x="2418388" y="11751"/>
                    <a:pt x="2909225" y="733055"/>
                    <a:pt x="3429881" y="738344"/>
                  </a:cubicBezTo>
                  <a:cubicBezTo>
                    <a:pt x="3950537" y="743633"/>
                    <a:pt x="4428178" y="78593"/>
                    <a:pt x="4970677" y="74044"/>
                  </a:cubicBezTo>
                  <a:cubicBezTo>
                    <a:pt x="5513176" y="69495"/>
                    <a:pt x="6114845" y="723162"/>
                    <a:pt x="6684873" y="711049"/>
                  </a:cubicBezTo>
                  <a:cubicBezTo>
                    <a:pt x="7254901" y="698936"/>
                    <a:pt x="7772145" y="36622"/>
                    <a:pt x="8390843" y="1365"/>
                  </a:cubicBezTo>
                  <a:cubicBezTo>
                    <a:pt x="9009541" y="-33892"/>
                    <a:pt x="9768694" y="624587"/>
                    <a:pt x="10192912" y="764477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3A7E04E-C00D-6B4C-DB9F-68ACA282534B}"/>
                </a:ext>
              </a:extLst>
            </p:cNvPr>
            <p:cNvSpPr/>
            <p:nvPr/>
          </p:nvSpPr>
          <p:spPr>
            <a:xfrm>
              <a:off x="0" y="4750086"/>
              <a:ext cx="640196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4CF23F-1B9B-91AD-FE8E-823358687230}"/>
                </a:ext>
              </a:extLst>
            </p:cNvPr>
            <p:cNvSpPr/>
            <p:nvPr/>
          </p:nvSpPr>
          <p:spPr>
            <a:xfrm>
              <a:off x="11296648" y="4615903"/>
              <a:ext cx="895352" cy="11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AE4A7BF-5487-4AAB-53C5-E312028E2BD0}"/>
              </a:ext>
            </a:extLst>
          </p:cNvPr>
          <p:cNvSpPr txBox="1"/>
          <p:nvPr/>
        </p:nvSpPr>
        <p:spPr>
          <a:xfrm>
            <a:off x="822960" y="318567"/>
            <a:ext cx="4175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500" b="1" dirty="0">
                <a:latin typeface="Palatino Linotype" panose="02040502050505030304" pitchFamily="18" charset="0"/>
              </a:rPr>
              <a:t>It’s Sunday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96473D3E-5AA5-9770-5D7A-31F449DA4F9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14" y="1103397"/>
            <a:ext cx="2316059" cy="31128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2EB899-21D1-084C-0840-55C630B727D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638773" y="1041595"/>
            <a:ext cx="4466104" cy="262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25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14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Shubham Mishra</dc:creator>
  <cp:lastModifiedBy>Shubham Mishra</cp:lastModifiedBy>
  <cp:revision>3</cp:revision>
  <cp:lastPrinted>2023-08-26T18:19:11Z</cp:lastPrinted>
  <dcterms:created xsi:type="dcterms:W3CDTF">2023-08-26T16:54:13Z</dcterms:created>
  <dcterms:modified xsi:type="dcterms:W3CDTF">2023-08-26T18:19:29Z</dcterms:modified>
</cp:coreProperties>
</file>