
<file path=[Content_Types].xml><?xml version="1.0" encoding="utf-8"?>
<Types xmlns="http://schemas.openxmlformats.org/package/2006/content-types">
  <Default Extension="bin" ContentType="image/unknown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277" r:id="rId4"/>
    <p:sldId id="257" r:id="rId5"/>
    <p:sldId id="258" r:id="rId6"/>
    <p:sldId id="273" r:id="rId7"/>
    <p:sldId id="259" r:id="rId8"/>
    <p:sldId id="261" r:id="rId9"/>
    <p:sldId id="262" r:id="rId10"/>
    <p:sldId id="279" r:id="rId11"/>
    <p:sldId id="280" r:id="rId12"/>
    <p:sldId id="281" r:id="rId13"/>
    <p:sldId id="278" r:id="rId14"/>
    <p:sldId id="272" r:id="rId15"/>
    <p:sldId id="274" r:id="rId16"/>
    <p:sldId id="271" r:id="rId17"/>
    <p:sldId id="275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581" y="3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FDB8D-6BFC-4189-A492-2BD009EE3B29}" type="datetimeFigureOut">
              <a:rPr lang="en-IN" smtClean="0"/>
              <a:t>05-11-2023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8C749-C777-434D-9585-6F888849CE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882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 prefer to talk instead of writing it down and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C749-C777-434D-9585-6F888849CE15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23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India, a lot of kids take school bus to go to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C749-C777-434D-9585-6F888849CE15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98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Cricket and Kho-</a:t>
            </a:r>
            <a:r>
              <a:rPr lang="en-IN" dirty="0" err="1"/>
              <a:t>kho</a:t>
            </a:r>
            <a:r>
              <a:rPr lang="en-IN" dirty="0"/>
              <a:t> (I play </a:t>
            </a:r>
            <a:r>
              <a:rPr lang="en-IN" dirty="0" err="1"/>
              <a:t>kho-kho</a:t>
            </a:r>
            <a:r>
              <a:rPr lang="en-IN" dirty="0"/>
              <a:t> with primary kids so I present this in class and cricket with all levels)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C749-C777-434D-9585-6F888849CE15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291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Oral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C749-C777-434D-9585-6F888849CE15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315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There are many public schools in Delhi where girls attend schools in the morning and boys in the afternoon.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C749-C777-434D-9585-6F888849CE15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240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en-US" sz="6000" b="0" strike="noStrike" spc="-1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lang="en-US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85FA5704-6B7C-4D5B-8900-43F7458E7047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05/11/2023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05FA199-6DC8-47DB-8806-06419FEB3834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04906732-1DDA-4978-A64B-9C03613016C1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05/11/2023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5053441-1191-46BD-A2E1-03F5F4594C6C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bin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6.jpeg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4"/>
          <p:cNvPicPr/>
          <p:nvPr/>
        </p:nvPicPr>
        <p:blipFill>
          <a:blip r:embed="rId2"/>
          <a:stretch/>
        </p:blipFill>
        <p:spPr>
          <a:xfrm>
            <a:off x="0" y="0"/>
            <a:ext cx="12192000" cy="6843240"/>
          </a:xfrm>
          <a:prstGeom prst="rect">
            <a:avLst/>
          </a:prstGeom>
          <a:ln>
            <a:noFill/>
          </a:ln>
        </p:spPr>
      </p:pic>
      <p:sp>
        <p:nvSpPr>
          <p:cNvPr id="84" name="CustomShape 2"/>
          <p:cNvSpPr/>
          <p:nvPr/>
        </p:nvSpPr>
        <p:spPr>
          <a:xfrm>
            <a:off x="1765020" y="6194655"/>
            <a:ext cx="8661960" cy="57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200" b="1" strike="noStrike" spc="-1" dirty="0">
                <a:solidFill>
                  <a:srgbClr val="262626"/>
                </a:solidFill>
                <a:latin typeface="Calibri"/>
              </a:rPr>
              <a:t>FUN FACT : WORLD’S BIGGEST SCHOOL IS IN INDIA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741A3FE-FD53-48C9-02E3-2EA1E786EF06}"/>
              </a:ext>
            </a:extLst>
          </p:cNvPr>
          <p:cNvSpPr/>
          <p:nvPr/>
        </p:nvSpPr>
        <p:spPr>
          <a:xfrm>
            <a:off x="-9832" y="-243068"/>
            <a:ext cx="12211664" cy="7419372"/>
          </a:xfrm>
          <a:custGeom>
            <a:avLst/>
            <a:gdLst/>
            <a:ahLst/>
            <a:cxnLst/>
            <a:rect l="l" t="t" r="r" b="b"/>
            <a:pathLst>
              <a:path w="12211664" h="7419372">
                <a:moveTo>
                  <a:pt x="10206082" y="4638110"/>
                </a:moveTo>
                <a:cubicBezTo>
                  <a:pt x="10213287" y="4638110"/>
                  <a:pt x="10221678" y="4643432"/>
                  <a:pt x="10231256" y="4654074"/>
                </a:cubicBezTo>
                <a:cubicBezTo>
                  <a:pt x="10240833" y="4664717"/>
                  <a:pt x="10263528" y="4692656"/>
                  <a:pt x="10299342" y="4737891"/>
                </a:cubicBezTo>
                <a:cubicBezTo>
                  <a:pt x="10334322" y="4814969"/>
                  <a:pt x="10351810" y="4862534"/>
                  <a:pt x="10351810" y="4880585"/>
                </a:cubicBezTo>
                <a:cubicBezTo>
                  <a:pt x="10351810" y="4883005"/>
                  <a:pt x="10340520" y="4884215"/>
                  <a:pt x="10317940" y="4884215"/>
                </a:cubicBezTo>
                <a:lnTo>
                  <a:pt x="10120417" y="4884215"/>
                </a:lnTo>
                <a:cubicBezTo>
                  <a:pt x="10103908" y="4884215"/>
                  <a:pt x="10095652" y="4882668"/>
                  <a:pt x="10095652" y="4879574"/>
                </a:cubicBezTo>
                <a:cubicBezTo>
                  <a:pt x="10095652" y="4868760"/>
                  <a:pt x="10107110" y="4834632"/>
                  <a:pt x="10130021" y="4777191"/>
                </a:cubicBezTo>
                <a:cubicBezTo>
                  <a:pt x="10150375" y="4728496"/>
                  <a:pt x="10162260" y="4700316"/>
                  <a:pt x="10165675" y="4692650"/>
                </a:cubicBezTo>
                <a:cubicBezTo>
                  <a:pt x="10178694" y="4656290"/>
                  <a:pt x="10192164" y="4638110"/>
                  <a:pt x="10206082" y="4638110"/>
                </a:cubicBezTo>
                <a:close/>
                <a:moveTo>
                  <a:pt x="7669600" y="4318659"/>
                </a:moveTo>
                <a:cubicBezTo>
                  <a:pt x="7781207" y="4318659"/>
                  <a:pt x="7860324" y="4364961"/>
                  <a:pt x="7906952" y="4457563"/>
                </a:cubicBezTo>
                <a:cubicBezTo>
                  <a:pt x="7951353" y="4545722"/>
                  <a:pt x="7973553" y="4670268"/>
                  <a:pt x="7973553" y="4831201"/>
                </a:cubicBezTo>
                <a:cubicBezTo>
                  <a:pt x="7973553" y="5115796"/>
                  <a:pt x="7882316" y="5258093"/>
                  <a:pt x="7699841" y="5258093"/>
                </a:cubicBezTo>
                <a:cubicBezTo>
                  <a:pt x="7663257" y="5258093"/>
                  <a:pt x="7638056" y="5251313"/>
                  <a:pt x="7624239" y="5237753"/>
                </a:cubicBezTo>
                <a:cubicBezTo>
                  <a:pt x="7610422" y="5224193"/>
                  <a:pt x="7603513" y="5198858"/>
                  <a:pt x="7603513" y="5161749"/>
                </a:cubicBezTo>
                <a:lnTo>
                  <a:pt x="7603513" y="4381743"/>
                </a:lnTo>
                <a:cubicBezTo>
                  <a:pt x="7603513" y="4356979"/>
                  <a:pt x="7607948" y="4340274"/>
                  <a:pt x="7616819" y="4331628"/>
                </a:cubicBezTo>
                <a:cubicBezTo>
                  <a:pt x="7625689" y="4322982"/>
                  <a:pt x="7643284" y="4318659"/>
                  <a:pt x="7669600" y="4318659"/>
                </a:cubicBezTo>
                <a:close/>
                <a:moveTo>
                  <a:pt x="9074813" y="4056832"/>
                </a:moveTo>
                <a:cubicBezTo>
                  <a:pt x="8988173" y="4056832"/>
                  <a:pt x="8899554" y="4065896"/>
                  <a:pt x="8808954" y="4084022"/>
                </a:cubicBezTo>
                <a:cubicBezTo>
                  <a:pt x="8740324" y="4097084"/>
                  <a:pt x="8689978" y="4113465"/>
                  <a:pt x="8657917" y="4133166"/>
                </a:cubicBezTo>
                <a:cubicBezTo>
                  <a:pt x="8625856" y="4152866"/>
                  <a:pt x="8609826" y="4180971"/>
                  <a:pt x="8609826" y="4217481"/>
                </a:cubicBezTo>
                <a:cubicBezTo>
                  <a:pt x="8609826" y="4241271"/>
                  <a:pt x="8615575" y="4260560"/>
                  <a:pt x="8627074" y="4275346"/>
                </a:cubicBezTo>
                <a:cubicBezTo>
                  <a:pt x="8638573" y="4290132"/>
                  <a:pt x="8658252" y="4306700"/>
                  <a:pt x="8686111" y="4325052"/>
                </a:cubicBezTo>
                <a:cubicBezTo>
                  <a:pt x="8719462" y="4345812"/>
                  <a:pt x="8740688" y="4369516"/>
                  <a:pt x="8749789" y="4396166"/>
                </a:cubicBezTo>
                <a:cubicBezTo>
                  <a:pt x="8765324" y="4439196"/>
                  <a:pt x="8773092" y="4545240"/>
                  <a:pt x="8773092" y="4714299"/>
                </a:cubicBezTo>
                <a:cubicBezTo>
                  <a:pt x="8773092" y="4960768"/>
                  <a:pt x="8766711" y="5122284"/>
                  <a:pt x="8753949" y="5198848"/>
                </a:cubicBezTo>
                <a:cubicBezTo>
                  <a:pt x="8748959" y="5227638"/>
                  <a:pt x="8732685" y="5250475"/>
                  <a:pt x="8705126" y="5267360"/>
                </a:cubicBezTo>
                <a:cubicBezTo>
                  <a:pt x="8655704" y="5297478"/>
                  <a:pt x="8630993" y="5331477"/>
                  <a:pt x="8630993" y="5369357"/>
                </a:cubicBezTo>
                <a:cubicBezTo>
                  <a:pt x="8630993" y="5466371"/>
                  <a:pt x="8747359" y="5514878"/>
                  <a:pt x="8980090" y="5514878"/>
                </a:cubicBezTo>
                <a:cubicBezTo>
                  <a:pt x="9110883" y="5514878"/>
                  <a:pt x="9221072" y="5504021"/>
                  <a:pt x="9310655" y="5482308"/>
                </a:cubicBezTo>
                <a:cubicBezTo>
                  <a:pt x="9403632" y="5459438"/>
                  <a:pt x="9450120" y="5415739"/>
                  <a:pt x="9450120" y="5351209"/>
                </a:cubicBezTo>
                <a:cubicBezTo>
                  <a:pt x="9450120" y="5304389"/>
                  <a:pt x="9423798" y="5269009"/>
                  <a:pt x="9371153" y="5245068"/>
                </a:cubicBezTo>
                <a:cubicBezTo>
                  <a:pt x="9349515" y="5234255"/>
                  <a:pt x="9334978" y="5224873"/>
                  <a:pt x="9327542" y="5216923"/>
                </a:cubicBezTo>
                <a:cubicBezTo>
                  <a:pt x="9320106" y="5208974"/>
                  <a:pt x="9314065" y="5195384"/>
                  <a:pt x="9309418" y="5176155"/>
                </a:cubicBezTo>
                <a:cubicBezTo>
                  <a:pt x="9297748" y="5120234"/>
                  <a:pt x="9291912" y="4964269"/>
                  <a:pt x="9291912" y="4708261"/>
                </a:cubicBezTo>
                <a:cubicBezTo>
                  <a:pt x="9291912" y="4556589"/>
                  <a:pt x="9296362" y="4456814"/>
                  <a:pt x="9305259" y="4408933"/>
                </a:cubicBezTo>
                <a:cubicBezTo>
                  <a:pt x="9314156" y="4361053"/>
                  <a:pt x="9334900" y="4327841"/>
                  <a:pt x="9367492" y="4309296"/>
                </a:cubicBezTo>
                <a:cubicBezTo>
                  <a:pt x="9398519" y="4295785"/>
                  <a:pt x="9420048" y="4282570"/>
                  <a:pt x="9432077" y="4269652"/>
                </a:cubicBezTo>
                <a:cubicBezTo>
                  <a:pt x="9444106" y="4256734"/>
                  <a:pt x="9450120" y="4238000"/>
                  <a:pt x="9450120" y="4213450"/>
                </a:cubicBezTo>
                <a:cubicBezTo>
                  <a:pt x="9450120" y="4143375"/>
                  <a:pt x="9398589" y="4098101"/>
                  <a:pt x="9295526" y="4077630"/>
                </a:cubicBezTo>
                <a:cubicBezTo>
                  <a:pt x="9225515" y="4063765"/>
                  <a:pt x="9151944" y="4056832"/>
                  <a:pt x="9074813" y="4056832"/>
                </a:cubicBezTo>
                <a:close/>
                <a:moveTo>
                  <a:pt x="5545130" y="4056832"/>
                </a:moveTo>
                <a:cubicBezTo>
                  <a:pt x="5450396" y="4056832"/>
                  <a:pt x="5383485" y="4059627"/>
                  <a:pt x="5344395" y="4065216"/>
                </a:cubicBezTo>
                <a:cubicBezTo>
                  <a:pt x="5221986" y="4083770"/>
                  <a:pt x="5160780" y="4131164"/>
                  <a:pt x="5160780" y="4207395"/>
                </a:cubicBezTo>
                <a:cubicBezTo>
                  <a:pt x="5160780" y="4232738"/>
                  <a:pt x="5167916" y="4253972"/>
                  <a:pt x="5182188" y="4271098"/>
                </a:cubicBezTo>
                <a:cubicBezTo>
                  <a:pt x="5196460" y="4288223"/>
                  <a:pt x="5219946" y="4304778"/>
                  <a:pt x="5252644" y="4320763"/>
                </a:cubicBezTo>
                <a:cubicBezTo>
                  <a:pt x="5276284" y="4332273"/>
                  <a:pt x="5292890" y="4343943"/>
                  <a:pt x="5302461" y="4355774"/>
                </a:cubicBezTo>
                <a:cubicBezTo>
                  <a:pt x="5312034" y="4367605"/>
                  <a:pt x="5320059" y="4386374"/>
                  <a:pt x="5326536" y="4412081"/>
                </a:cubicBezTo>
                <a:cubicBezTo>
                  <a:pt x="5346365" y="4490507"/>
                  <a:pt x="5356280" y="4615102"/>
                  <a:pt x="5356280" y="4785863"/>
                </a:cubicBezTo>
                <a:cubicBezTo>
                  <a:pt x="5356280" y="4946742"/>
                  <a:pt x="5350567" y="5070512"/>
                  <a:pt x="5339144" y="5157172"/>
                </a:cubicBezTo>
                <a:cubicBezTo>
                  <a:pt x="5333340" y="5198436"/>
                  <a:pt x="5317515" y="5226712"/>
                  <a:pt x="5291670" y="5242001"/>
                </a:cubicBezTo>
                <a:cubicBezTo>
                  <a:pt x="5256808" y="5262526"/>
                  <a:pt x="5233500" y="5279924"/>
                  <a:pt x="5221744" y="5294196"/>
                </a:cubicBezTo>
                <a:cubicBezTo>
                  <a:pt x="5209988" y="5308468"/>
                  <a:pt x="5204110" y="5329491"/>
                  <a:pt x="5204110" y="5357264"/>
                </a:cubicBezTo>
                <a:cubicBezTo>
                  <a:pt x="5204110" y="5409684"/>
                  <a:pt x="5231739" y="5449058"/>
                  <a:pt x="5286996" y="5475386"/>
                </a:cubicBezTo>
                <a:cubicBezTo>
                  <a:pt x="5342253" y="5501714"/>
                  <a:pt x="5416879" y="5514878"/>
                  <a:pt x="5510873" y="5514878"/>
                </a:cubicBezTo>
                <a:cubicBezTo>
                  <a:pt x="5726143" y="5514878"/>
                  <a:pt x="5833777" y="5461333"/>
                  <a:pt x="5833777" y="5354245"/>
                </a:cubicBezTo>
                <a:cubicBezTo>
                  <a:pt x="5833777" y="5310412"/>
                  <a:pt x="5807224" y="5275417"/>
                  <a:pt x="5754119" y="5249260"/>
                </a:cubicBezTo>
                <a:cubicBezTo>
                  <a:pt x="5727631" y="5236016"/>
                  <a:pt x="5709764" y="5214185"/>
                  <a:pt x="5700519" y="5183767"/>
                </a:cubicBezTo>
                <a:cubicBezTo>
                  <a:pt x="5691273" y="5153349"/>
                  <a:pt x="5686651" y="5092262"/>
                  <a:pt x="5686651" y="5000506"/>
                </a:cubicBezTo>
                <a:cubicBezTo>
                  <a:pt x="5686651" y="4900676"/>
                  <a:pt x="5699943" y="4850762"/>
                  <a:pt x="5726528" y="4850762"/>
                </a:cubicBezTo>
                <a:cubicBezTo>
                  <a:pt x="5748659" y="4850762"/>
                  <a:pt x="5778659" y="4867860"/>
                  <a:pt x="5816529" y="4902058"/>
                </a:cubicBezTo>
                <a:lnTo>
                  <a:pt x="6414124" y="5437179"/>
                </a:lnTo>
                <a:cubicBezTo>
                  <a:pt x="6450505" y="5470059"/>
                  <a:pt x="6477170" y="5491398"/>
                  <a:pt x="6494119" y="5501194"/>
                </a:cubicBezTo>
                <a:cubicBezTo>
                  <a:pt x="6511067" y="5510991"/>
                  <a:pt x="6532004" y="5515889"/>
                  <a:pt x="6556930" y="5515889"/>
                </a:cubicBezTo>
                <a:cubicBezTo>
                  <a:pt x="6615613" y="5515889"/>
                  <a:pt x="6655394" y="5478378"/>
                  <a:pt x="6676272" y="5403356"/>
                </a:cubicBezTo>
                <a:cubicBezTo>
                  <a:pt x="6691722" y="5348528"/>
                  <a:pt x="6699115" y="5261273"/>
                  <a:pt x="6698451" y="5141593"/>
                </a:cubicBezTo>
                <a:cubicBezTo>
                  <a:pt x="6697777" y="5054259"/>
                  <a:pt x="6697439" y="4985398"/>
                  <a:pt x="6697439" y="4935013"/>
                </a:cubicBezTo>
                <a:lnTo>
                  <a:pt x="6697439" y="4606472"/>
                </a:lnTo>
                <a:cubicBezTo>
                  <a:pt x="6698103" y="4485475"/>
                  <a:pt x="6705036" y="4408350"/>
                  <a:pt x="6718237" y="4375095"/>
                </a:cubicBezTo>
                <a:cubicBezTo>
                  <a:pt x="6726267" y="4356026"/>
                  <a:pt x="6733053" y="4343970"/>
                  <a:pt x="6738594" y="4338927"/>
                </a:cubicBezTo>
                <a:cubicBezTo>
                  <a:pt x="6744134" y="4333884"/>
                  <a:pt x="6755593" y="4327600"/>
                  <a:pt x="6772970" y="4320073"/>
                </a:cubicBezTo>
                <a:cubicBezTo>
                  <a:pt x="6832124" y="4294045"/>
                  <a:pt x="6861702" y="4254805"/>
                  <a:pt x="6861702" y="4202353"/>
                </a:cubicBezTo>
                <a:cubicBezTo>
                  <a:pt x="6861702" y="4140040"/>
                  <a:pt x="6825625" y="4097903"/>
                  <a:pt x="6753473" y="4075944"/>
                </a:cubicBezTo>
                <a:cubicBezTo>
                  <a:pt x="6712445" y="4063203"/>
                  <a:pt x="6640212" y="4056832"/>
                  <a:pt x="6536775" y="4056832"/>
                </a:cubicBezTo>
                <a:cubicBezTo>
                  <a:pt x="6457169" y="4056832"/>
                  <a:pt x="6400579" y="4060408"/>
                  <a:pt x="6367003" y="4067560"/>
                </a:cubicBezTo>
                <a:cubicBezTo>
                  <a:pt x="6279037" y="4085923"/>
                  <a:pt x="6235054" y="4128840"/>
                  <a:pt x="6235054" y="4196314"/>
                </a:cubicBezTo>
                <a:cubicBezTo>
                  <a:pt x="6235054" y="4224044"/>
                  <a:pt x="6241558" y="4246654"/>
                  <a:pt x="6254567" y="4264144"/>
                </a:cubicBezTo>
                <a:cubicBezTo>
                  <a:pt x="6267576" y="4281633"/>
                  <a:pt x="6284921" y="4294291"/>
                  <a:pt x="6306601" y="4302118"/>
                </a:cubicBezTo>
                <a:cubicBezTo>
                  <a:pt x="6341334" y="4321443"/>
                  <a:pt x="6363119" y="4344658"/>
                  <a:pt x="6371958" y="4371762"/>
                </a:cubicBezTo>
                <a:cubicBezTo>
                  <a:pt x="6380796" y="4398866"/>
                  <a:pt x="6385216" y="4453591"/>
                  <a:pt x="6385216" y="4535936"/>
                </a:cubicBezTo>
                <a:cubicBezTo>
                  <a:pt x="6385216" y="4596804"/>
                  <a:pt x="6374600" y="4627238"/>
                  <a:pt x="6353368" y="4627238"/>
                </a:cubicBezTo>
                <a:cubicBezTo>
                  <a:pt x="6338058" y="4627238"/>
                  <a:pt x="6308850" y="4608458"/>
                  <a:pt x="6265745" y="4570899"/>
                </a:cubicBezTo>
                <a:lnTo>
                  <a:pt x="5763884" y="4131512"/>
                </a:lnTo>
                <a:cubicBezTo>
                  <a:pt x="5728648" y="4100516"/>
                  <a:pt x="5697315" y="4080320"/>
                  <a:pt x="5669884" y="4070925"/>
                </a:cubicBezTo>
                <a:cubicBezTo>
                  <a:pt x="5642454" y="4061530"/>
                  <a:pt x="5600868" y="4056832"/>
                  <a:pt x="5545130" y="4056832"/>
                </a:cubicBezTo>
                <a:close/>
                <a:moveTo>
                  <a:pt x="4750463" y="4056832"/>
                </a:moveTo>
                <a:cubicBezTo>
                  <a:pt x="4663824" y="4056832"/>
                  <a:pt x="4575204" y="4065896"/>
                  <a:pt x="4484605" y="4084022"/>
                </a:cubicBezTo>
                <a:cubicBezTo>
                  <a:pt x="4415975" y="4097084"/>
                  <a:pt x="4365629" y="4113465"/>
                  <a:pt x="4333567" y="4133166"/>
                </a:cubicBezTo>
                <a:cubicBezTo>
                  <a:pt x="4301507" y="4152866"/>
                  <a:pt x="4285475" y="4180971"/>
                  <a:pt x="4285475" y="4217481"/>
                </a:cubicBezTo>
                <a:cubicBezTo>
                  <a:pt x="4285475" y="4241271"/>
                  <a:pt x="4291226" y="4260560"/>
                  <a:pt x="4302724" y="4275346"/>
                </a:cubicBezTo>
                <a:cubicBezTo>
                  <a:pt x="4314223" y="4290132"/>
                  <a:pt x="4333902" y="4306700"/>
                  <a:pt x="4361761" y="4325052"/>
                </a:cubicBezTo>
                <a:cubicBezTo>
                  <a:pt x="4395112" y="4345812"/>
                  <a:pt x="4416338" y="4369516"/>
                  <a:pt x="4425439" y="4396166"/>
                </a:cubicBezTo>
                <a:cubicBezTo>
                  <a:pt x="4440975" y="4439196"/>
                  <a:pt x="4448742" y="4545240"/>
                  <a:pt x="4448742" y="4714299"/>
                </a:cubicBezTo>
                <a:cubicBezTo>
                  <a:pt x="4448742" y="4960768"/>
                  <a:pt x="4442361" y="5122284"/>
                  <a:pt x="4429599" y="5198848"/>
                </a:cubicBezTo>
                <a:cubicBezTo>
                  <a:pt x="4424609" y="5227638"/>
                  <a:pt x="4408335" y="5250475"/>
                  <a:pt x="4380776" y="5267360"/>
                </a:cubicBezTo>
                <a:cubicBezTo>
                  <a:pt x="4331354" y="5297478"/>
                  <a:pt x="4306643" y="5331477"/>
                  <a:pt x="4306643" y="5369357"/>
                </a:cubicBezTo>
                <a:cubicBezTo>
                  <a:pt x="4306643" y="5466371"/>
                  <a:pt x="4423008" y="5514878"/>
                  <a:pt x="4655740" y="5514878"/>
                </a:cubicBezTo>
                <a:cubicBezTo>
                  <a:pt x="4786534" y="5514878"/>
                  <a:pt x="4896722" y="5504021"/>
                  <a:pt x="4986305" y="5482308"/>
                </a:cubicBezTo>
                <a:cubicBezTo>
                  <a:pt x="5079282" y="5459438"/>
                  <a:pt x="5125771" y="5415739"/>
                  <a:pt x="5125771" y="5351209"/>
                </a:cubicBezTo>
                <a:cubicBezTo>
                  <a:pt x="5125771" y="5304389"/>
                  <a:pt x="5099448" y="5269009"/>
                  <a:pt x="5046803" y="5245068"/>
                </a:cubicBezTo>
                <a:cubicBezTo>
                  <a:pt x="5025165" y="5234255"/>
                  <a:pt x="5010628" y="5224873"/>
                  <a:pt x="5003192" y="5216923"/>
                </a:cubicBezTo>
                <a:cubicBezTo>
                  <a:pt x="4995756" y="5208974"/>
                  <a:pt x="4989715" y="5195384"/>
                  <a:pt x="4985068" y="5176155"/>
                </a:cubicBezTo>
                <a:cubicBezTo>
                  <a:pt x="4973399" y="5120234"/>
                  <a:pt x="4967563" y="4964269"/>
                  <a:pt x="4967563" y="4708261"/>
                </a:cubicBezTo>
                <a:cubicBezTo>
                  <a:pt x="4967563" y="4556589"/>
                  <a:pt x="4972011" y="4456814"/>
                  <a:pt x="4980909" y="4408933"/>
                </a:cubicBezTo>
                <a:cubicBezTo>
                  <a:pt x="4989806" y="4361053"/>
                  <a:pt x="5010550" y="4327841"/>
                  <a:pt x="5043142" y="4309296"/>
                </a:cubicBezTo>
                <a:cubicBezTo>
                  <a:pt x="5074170" y="4295785"/>
                  <a:pt x="5095698" y="4282570"/>
                  <a:pt x="5107727" y="4269652"/>
                </a:cubicBezTo>
                <a:cubicBezTo>
                  <a:pt x="5119756" y="4256734"/>
                  <a:pt x="5125771" y="4238000"/>
                  <a:pt x="5125771" y="4213450"/>
                </a:cubicBezTo>
                <a:cubicBezTo>
                  <a:pt x="5125771" y="4143375"/>
                  <a:pt x="5074239" y="4098101"/>
                  <a:pt x="4971176" y="4077630"/>
                </a:cubicBezTo>
                <a:cubicBezTo>
                  <a:pt x="4901165" y="4063765"/>
                  <a:pt x="4827594" y="4056832"/>
                  <a:pt x="4750463" y="4056832"/>
                </a:cubicBezTo>
                <a:close/>
                <a:moveTo>
                  <a:pt x="2392355" y="4056832"/>
                </a:moveTo>
                <a:cubicBezTo>
                  <a:pt x="2297622" y="4056832"/>
                  <a:pt x="2230710" y="4059627"/>
                  <a:pt x="2191620" y="4065216"/>
                </a:cubicBezTo>
                <a:cubicBezTo>
                  <a:pt x="2069210" y="4083770"/>
                  <a:pt x="2008005" y="4131164"/>
                  <a:pt x="2008005" y="4207395"/>
                </a:cubicBezTo>
                <a:cubicBezTo>
                  <a:pt x="2008005" y="4232738"/>
                  <a:pt x="2015141" y="4253972"/>
                  <a:pt x="2029413" y="4271098"/>
                </a:cubicBezTo>
                <a:cubicBezTo>
                  <a:pt x="2043685" y="4288223"/>
                  <a:pt x="2067170" y="4304778"/>
                  <a:pt x="2099869" y="4320763"/>
                </a:cubicBezTo>
                <a:cubicBezTo>
                  <a:pt x="2123509" y="4332273"/>
                  <a:pt x="2140115" y="4343943"/>
                  <a:pt x="2149687" y="4355774"/>
                </a:cubicBezTo>
                <a:cubicBezTo>
                  <a:pt x="2159259" y="4367605"/>
                  <a:pt x="2167284" y="4386374"/>
                  <a:pt x="2173761" y="4412081"/>
                </a:cubicBezTo>
                <a:cubicBezTo>
                  <a:pt x="2193590" y="4490507"/>
                  <a:pt x="2203504" y="4615102"/>
                  <a:pt x="2203504" y="4785863"/>
                </a:cubicBezTo>
                <a:cubicBezTo>
                  <a:pt x="2203504" y="4946742"/>
                  <a:pt x="2197792" y="5070512"/>
                  <a:pt x="2186368" y="5157172"/>
                </a:cubicBezTo>
                <a:cubicBezTo>
                  <a:pt x="2180565" y="5198436"/>
                  <a:pt x="2164741" y="5226712"/>
                  <a:pt x="2138895" y="5242001"/>
                </a:cubicBezTo>
                <a:cubicBezTo>
                  <a:pt x="2104034" y="5262526"/>
                  <a:pt x="2080725" y="5279924"/>
                  <a:pt x="2068969" y="5294196"/>
                </a:cubicBezTo>
                <a:cubicBezTo>
                  <a:pt x="2057213" y="5308468"/>
                  <a:pt x="2051335" y="5329491"/>
                  <a:pt x="2051335" y="5357264"/>
                </a:cubicBezTo>
                <a:cubicBezTo>
                  <a:pt x="2051335" y="5409684"/>
                  <a:pt x="2078964" y="5449058"/>
                  <a:pt x="2134221" y="5475386"/>
                </a:cubicBezTo>
                <a:cubicBezTo>
                  <a:pt x="2189478" y="5501714"/>
                  <a:pt x="2264104" y="5514878"/>
                  <a:pt x="2358099" y="5514878"/>
                </a:cubicBezTo>
                <a:cubicBezTo>
                  <a:pt x="2573368" y="5514878"/>
                  <a:pt x="2681002" y="5461333"/>
                  <a:pt x="2681002" y="5354245"/>
                </a:cubicBezTo>
                <a:cubicBezTo>
                  <a:pt x="2681002" y="5310412"/>
                  <a:pt x="2654449" y="5275417"/>
                  <a:pt x="2601344" y="5249260"/>
                </a:cubicBezTo>
                <a:cubicBezTo>
                  <a:pt x="2574856" y="5236016"/>
                  <a:pt x="2556989" y="5214185"/>
                  <a:pt x="2547744" y="5183767"/>
                </a:cubicBezTo>
                <a:cubicBezTo>
                  <a:pt x="2538499" y="5153349"/>
                  <a:pt x="2533876" y="5092262"/>
                  <a:pt x="2533876" y="5000506"/>
                </a:cubicBezTo>
                <a:cubicBezTo>
                  <a:pt x="2533876" y="4900676"/>
                  <a:pt x="2547168" y="4850762"/>
                  <a:pt x="2573753" y="4850762"/>
                </a:cubicBezTo>
                <a:cubicBezTo>
                  <a:pt x="2595884" y="4850762"/>
                  <a:pt x="2625884" y="4867860"/>
                  <a:pt x="2663753" y="4902058"/>
                </a:cubicBezTo>
                <a:lnTo>
                  <a:pt x="3261349" y="5437179"/>
                </a:lnTo>
                <a:cubicBezTo>
                  <a:pt x="3297730" y="5470059"/>
                  <a:pt x="3324395" y="5491398"/>
                  <a:pt x="3341344" y="5501194"/>
                </a:cubicBezTo>
                <a:cubicBezTo>
                  <a:pt x="3358293" y="5510991"/>
                  <a:pt x="3379230" y="5515889"/>
                  <a:pt x="3404155" y="5515889"/>
                </a:cubicBezTo>
                <a:cubicBezTo>
                  <a:pt x="3462838" y="5515889"/>
                  <a:pt x="3502619" y="5478378"/>
                  <a:pt x="3523497" y="5403356"/>
                </a:cubicBezTo>
                <a:cubicBezTo>
                  <a:pt x="3538947" y="5348528"/>
                  <a:pt x="3546340" y="5261273"/>
                  <a:pt x="3545676" y="5141593"/>
                </a:cubicBezTo>
                <a:cubicBezTo>
                  <a:pt x="3545001" y="5054259"/>
                  <a:pt x="3544664" y="4985398"/>
                  <a:pt x="3544664" y="4935013"/>
                </a:cubicBezTo>
                <a:lnTo>
                  <a:pt x="3544664" y="4606472"/>
                </a:lnTo>
                <a:cubicBezTo>
                  <a:pt x="3545328" y="4485475"/>
                  <a:pt x="3552261" y="4408350"/>
                  <a:pt x="3565462" y="4375095"/>
                </a:cubicBezTo>
                <a:cubicBezTo>
                  <a:pt x="3573492" y="4356026"/>
                  <a:pt x="3580278" y="4343970"/>
                  <a:pt x="3585818" y="4338927"/>
                </a:cubicBezTo>
                <a:cubicBezTo>
                  <a:pt x="3591359" y="4333884"/>
                  <a:pt x="3602818" y="4327600"/>
                  <a:pt x="3620195" y="4320073"/>
                </a:cubicBezTo>
                <a:cubicBezTo>
                  <a:pt x="3679350" y="4294045"/>
                  <a:pt x="3708927" y="4254805"/>
                  <a:pt x="3708927" y="4202353"/>
                </a:cubicBezTo>
                <a:cubicBezTo>
                  <a:pt x="3708927" y="4140040"/>
                  <a:pt x="3672851" y="4097903"/>
                  <a:pt x="3600698" y="4075944"/>
                </a:cubicBezTo>
                <a:cubicBezTo>
                  <a:pt x="3559670" y="4063203"/>
                  <a:pt x="3487437" y="4056832"/>
                  <a:pt x="3383999" y="4056832"/>
                </a:cubicBezTo>
                <a:cubicBezTo>
                  <a:pt x="3304395" y="4056832"/>
                  <a:pt x="3247805" y="4060408"/>
                  <a:pt x="3214228" y="4067560"/>
                </a:cubicBezTo>
                <a:cubicBezTo>
                  <a:pt x="3126262" y="4085923"/>
                  <a:pt x="3082279" y="4128840"/>
                  <a:pt x="3082279" y="4196314"/>
                </a:cubicBezTo>
                <a:cubicBezTo>
                  <a:pt x="3082279" y="4224044"/>
                  <a:pt x="3088784" y="4246654"/>
                  <a:pt x="3101792" y="4264144"/>
                </a:cubicBezTo>
                <a:cubicBezTo>
                  <a:pt x="3114801" y="4281633"/>
                  <a:pt x="3132146" y="4294291"/>
                  <a:pt x="3153827" y="4302118"/>
                </a:cubicBezTo>
                <a:cubicBezTo>
                  <a:pt x="3188559" y="4321443"/>
                  <a:pt x="3210345" y="4344658"/>
                  <a:pt x="3219183" y="4371762"/>
                </a:cubicBezTo>
                <a:cubicBezTo>
                  <a:pt x="3228022" y="4398866"/>
                  <a:pt x="3232441" y="4453591"/>
                  <a:pt x="3232441" y="4535936"/>
                </a:cubicBezTo>
                <a:cubicBezTo>
                  <a:pt x="3232441" y="4596804"/>
                  <a:pt x="3221825" y="4627238"/>
                  <a:pt x="3200594" y="4627238"/>
                </a:cubicBezTo>
                <a:cubicBezTo>
                  <a:pt x="3185283" y="4627238"/>
                  <a:pt x="3156075" y="4608458"/>
                  <a:pt x="3112970" y="4570899"/>
                </a:cubicBezTo>
                <a:lnTo>
                  <a:pt x="2611109" y="4131512"/>
                </a:lnTo>
                <a:cubicBezTo>
                  <a:pt x="2575873" y="4100516"/>
                  <a:pt x="2544540" y="4080320"/>
                  <a:pt x="2517109" y="4070925"/>
                </a:cubicBezTo>
                <a:cubicBezTo>
                  <a:pt x="2489679" y="4061530"/>
                  <a:pt x="2448094" y="4056832"/>
                  <a:pt x="2392355" y="4056832"/>
                </a:cubicBezTo>
                <a:close/>
                <a:moveTo>
                  <a:pt x="1597688" y="4056832"/>
                </a:moveTo>
                <a:cubicBezTo>
                  <a:pt x="1511049" y="4056832"/>
                  <a:pt x="1422430" y="4065896"/>
                  <a:pt x="1331830" y="4084022"/>
                </a:cubicBezTo>
                <a:cubicBezTo>
                  <a:pt x="1263200" y="4097084"/>
                  <a:pt x="1212854" y="4113465"/>
                  <a:pt x="1180793" y="4133166"/>
                </a:cubicBezTo>
                <a:cubicBezTo>
                  <a:pt x="1148732" y="4152866"/>
                  <a:pt x="1132701" y="4180971"/>
                  <a:pt x="1132701" y="4217481"/>
                </a:cubicBezTo>
                <a:cubicBezTo>
                  <a:pt x="1132701" y="4241271"/>
                  <a:pt x="1138450" y="4260560"/>
                  <a:pt x="1149949" y="4275346"/>
                </a:cubicBezTo>
                <a:cubicBezTo>
                  <a:pt x="1161448" y="4290132"/>
                  <a:pt x="1181127" y="4306700"/>
                  <a:pt x="1208986" y="4325052"/>
                </a:cubicBezTo>
                <a:cubicBezTo>
                  <a:pt x="1242338" y="4345812"/>
                  <a:pt x="1263564" y="4369516"/>
                  <a:pt x="1272664" y="4396166"/>
                </a:cubicBezTo>
                <a:cubicBezTo>
                  <a:pt x="1288200" y="4439196"/>
                  <a:pt x="1295968" y="4545240"/>
                  <a:pt x="1295968" y="4714299"/>
                </a:cubicBezTo>
                <a:cubicBezTo>
                  <a:pt x="1295968" y="4960768"/>
                  <a:pt x="1289586" y="5122284"/>
                  <a:pt x="1276824" y="5198848"/>
                </a:cubicBezTo>
                <a:cubicBezTo>
                  <a:pt x="1271834" y="5227638"/>
                  <a:pt x="1255560" y="5250475"/>
                  <a:pt x="1228001" y="5267360"/>
                </a:cubicBezTo>
                <a:cubicBezTo>
                  <a:pt x="1178579" y="5297478"/>
                  <a:pt x="1153868" y="5331477"/>
                  <a:pt x="1153868" y="5369357"/>
                </a:cubicBezTo>
                <a:cubicBezTo>
                  <a:pt x="1153868" y="5466371"/>
                  <a:pt x="1270234" y="5514878"/>
                  <a:pt x="1502966" y="5514878"/>
                </a:cubicBezTo>
                <a:cubicBezTo>
                  <a:pt x="1633759" y="5514878"/>
                  <a:pt x="1743947" y="5504021"/>
                  <a:pt x="1833530" y="5482308"/>
                </a:cubicBezTo>
                <a:cubicBezTo>
                  <a:pt x="1926507" y="5459438"/>
                  <a:pt x="1972996" y="5415739"/>
                  <a:pt x="1972996" y="5351209"/>
                </a:cubicBezTo>
                <a:cubicBezTo>
                  <a:pt x="1972996" y="5304389"/>
                  <a:pt x="1946673" y="5269009"/>
                  <a:pt x="1894028" y="5245068"/>
                </a:cubicBezTo>
                <a:cubicBezTo>
                  <a:pt x="1872390" y="5234255"/>
                  <a:pt x="1857853" y="5224873"/>
                  <a:pt x="1850417" y="5216923"/>
                </a:cubicBezTo>
                <a:cubicBezTo>
                  <a:pt x="1842981" y="5208974"/>
                  <a:pt x="1836940" y="5195384"/>
                  <a:pt x="1832293" y="5176155"/>
                </a:cubicBezTo>
                <a:cubicBezTo>
                  <a:pt x="1820623" y="5120234"/>
                  <a:pt x="1814788" y="4964269"/>
                  <a:pt x="1814788" y="4708261"/>
                </a:cubicBezTo>
                <a:cubicBezTo>
                  <a:pt x="1814788" y="4556589"/>
                  <a:pt x="1819237" y="4456814"/>
                  <a:pt x="1828134" y="4408933"/>
                </a:cubicBezTo>
                <a:cubicBezTo>
                  <a:pt x="1837031" y="4361053"/>
                  <a:pt x="1857775" y="4327841"/>
                  <a:pt x="1890367" y="4309296"/>
                </a:cubicBezTo>
                <a:cubicBezTo>
                  <a:pt x="1921395" y="4295785"/>
                  <a:pt x="1942923" y="4282570"/>
                  <a:pt x="1954952" y="4269652"/>
                </a:cubicBezTo>
                <a:cubicBezTo>
                  <a:pt x="1966981" y="4256734"/>
                  <a:pt x="1972996" y="4238000"/>
                  <a:pt x="1972996" y="4213450"/>
                </a:cubicBezTo>
                <a:cubicBezTo>
                  <a:pt x="1972996" y="4143375"/>
                  <a:pt x="1921464" y="4098101"/>
                  <a:pt x="1818401" y="4077630"/>
                </a:cubicBezTo>
                <a:cubicBezTo>
                  <a:pt x="1748390" y="4063765"/>
                  <a:pt x="1674819" y="4056832"/>
                  <a:pt x="1597688" y="4056832"/>
                </a:cubicBezTo>
                <a:close/>
                <a:moveTo>
                  <a:pt x="7760307" y="4054825"/>
                </a:moveTo>
                <a:cubicBezTo>
                  <a:pt x="7725286" y="4054825"/>
                  <a:pt x="7692941" y="4055601"/>
                  <a:pt x="7663273" y="4057153"/>
                </a:cubicBezTo>
                <a:cubicBezTo>
                  <a:pt x="7546623" y="4062989"/>
                  <a:pt x="7438550" y="4065906"/>
                  <a:pt x="7339052" y="4065906"/>
                </a:cubicBezTo>
                <a:cubicBezTo>
                  <a:pt x="7307821" y="4065906"/>
                  <a:pt x="7267643" y="4065028"/>
                  <a:pt x="7218521" y="4063272"/>
                </a:cubicBezTo>
                <a:cubicBezTo>
                  <a:pt x="7183500" y="4062341"/>
                  <a:pt x="7160523" y="4061875"/>
                  <a:pt x="7149592" y="4061875"/>
                </a:cubicBezTo>
                <a:cubicBezTo>
                  <a:pt x="7088745" y="4061875"/>
                  <a:pt x="7039875" y="4072555"/>
                  <a:pt x="7002979" y="4093915"/>
                </a:cubicBezTo>
                <a:cubicBezTo>
                  <a:pt x="6966084" y="4115275"/>
                  <a:pt x="6947636" y="4146383"/>
                  <a:pt x="6947636" y="4187240"/>
                </a:cubicBezTo>
                <a:cubicBezTo>
                  <a:pt x="6947636" y="4239103"/>
                  <a:pt x="6978279" y="4275854"/>
                  <a:pt x="7039564" y="4297492"/>
                </a:cubicBezTo>
                <a:cubicBezTo>
                  <a:pt x="7060452" y="4306347"/>
                  <a:pt x="7074372" y="4318266"/>
                  <a:pt x="7081320" y="4333250"/>
                </a:cubicBezTo>
                <a:cubicBezTo>
                  <a:pt x="7088269" y="4348234"/>
                  <a:pt x="7091743" y="4382204"/>
                  <a:pt x="7091743" y="4435159"/>
                </a:cubicBezTo>
                <a:cubicBezTo>
                  <a:pt x="7091743" y="4578576"/>
                  <a:pt x="7089573" y="4722832"/>
                  <a:pt x="7085231" y="4867930"/>
                </a:cubicBezTo>
                <a:cubicBezTo>
                  <a:pt x="7080889" y="5013027"/>
                  <a:pt x="7076079" y="5110346"/>
                  <a:pt x="7070801" y="5159886"/>
                </a:cubicBezTo>
                <a:cubicBezTo>
                  <a:pt x="7065661" y="5201567"/>
                  <a:pt x="7059537" y="5228122"/>
                  <a:pt x="7052428" y="5239552"/>
                </a:cubicBezTo>
                <a:cubicBezTo>
                  <a:pt x="7045319" y="5250981"/>
                  <a:pt x="7032343" y="5259180"/>
                  <a:pt x="7013498" y="5264148"/>
                </a:cubicBezTo>
                <a:cubicBezTo>
                  <a:pt x="6978349" y="5273934"/>
                  <a:pt x="6953040" y="5286975"/>
                  <a:pt x="6937574" y="5303270"/>
                </a:cubicBezTo>
                <a:cubicBezTo>
                  <a:pt x="6922109" y="5319566"/>
                  <a:pt x="6914376" y="5342264"/>
                  <a:pt x="6914376" y="5371365"/>
                </a:cubicBezTo>
                <a:cubicBezTo>
                  <a:pt x="6914376" y="5412147"/>
                  <a:pt x="6930693" y="5444580"/>
                  <a:pt x="6963327" y="5468665"/>
                </a:cubicBezTo>
                <a:cubicBezTo>
                  <a:pt x="6995961" y="5492750"/>
                  <a:pt x="7037225" y="5504792"/>
                  <a:pt x="7087118" y="5504792"/>
                </a:cubicBezTo>
                <a:cubicBezTo>
                  <a:pt x="7101069" y="5504792"/>
                  <a:pt x="7124415" y="5503448"/>
                  <a:pt x="7157156" y="5500761"/>
                </a:cubicBezTo>
                <a:cubicBezTo>
                  <a:pt x="7209447" y="5496735"/>
                  <a:pt x="7256305" y="5494722"/>
                  <a:pt x="7297730" y="5494722"/>
                </a:cubicBezTo>
                <a:lnTo>
                  <a:pt x="7370289" y="5494722"/>
                </a:lnTo>
                <a:cubicBezTo>
                  <a:pt x="7431456" y="5494722"/>
                  <a:pt x="7501419" y="5496023"/>
                  <a:pt x="7580178" y="5498625"/>
                </a:cubicBezTo>
                <a:lnTo>
                  <a:pt x="7685371" y="5501660"/>
                </a:lnTo>
                <a:lnTo>
                  <a:pt x="7810736" y="5505804"/>
                </a:lnTo>
                <a:cubicBezTo>
                  <a:pt x="7905319" y="5505804"/>
                  <a:pt x="7993885" y="5492046"/>
                  <a:pt x="8076434" y="5464529"/>
                </a:cubicBezTo>
                <a:cubicBezTo>
                  <a:pt x="8218234" y="5417259"/>
                  <a:pt x="8330675" y="5332692"/>
                  <a:pt x="8413759" y="5210828"/>
                </a:cubicBezTo>
                <a:cubicBezTo>
                  <a:pt x="8450098" y="5158537"/>
                  <a:pt x="8479672" y="5093159"/>
                  <a:pt x="8502484" y="5014695"/>
                </a:cubicBezTo>
                <a:cubicBezTo>
                  <a:pt x="8525294" y="4936231"/>
                  <a:pt x="8536699" y="4858272"/>
                  <a:pt x="8536699" y="4780820"/>
                </a:cubicBezTo>
                <a:cubicBezTo>
                  <a:pt x="8536699" y="4627168"/>
                  <a:pt x="8505906" y="4494287"/>
                  <a:pt x="8444322" y="4382177"/>
                </a:cubicBezTo>
                <a:cubicBezTo>
                  <a:pt x="8374868" y="4254371"/>
                  <a:pt x="8271050" y="4163257"/>
                  <a:pt x="8132869" y="4108835"/>
                </a:cubicBezTo>
                <a:cubicBezTo>
                  <a:pt x="8040770" y="4072828"/>
                  <a:pt x="7916583" y="4054825"/>
                  <a:pt x="7760307" y="4054825"/>
                </a:cubicBezTo>
                <a:close/>
                <a:moveTo>
                  <a:pt x="10252431" y="4043743"/>
                </a:moveTo>
                <a:cubicBezTo>
                  <a:pt x="10174915" y="4043743"/>
                  <a:pt x="10110990" y="4069273"/>
                  <a:pt x="10060658" y="4120334"/>
                </a:cubicBezTo>
                <a:cubicBezTo>
                  <a:pt x="10035786" y="4144456"/>
                  <a:pt x="10019815" y="4168974"/>
                  <a:pt x="10012742" y="4193889"/>
                </a:cubicBezTo>
                <a:cubicBezTo>
                  <a:pt x="10005671" y="4218803"/>
                  <a:pt x="10001793" y="4261266"/>
                  <a:pt x="10001107" y="4321277"/>
                </a:cubicBezTo>
                <a:cubicBezTo>
                  <a:pt x="10000464" y="4372894"/>
                  <a:pt x="9991365" y="4426696"/>
                  <a:pt x="9973805" y="4482681"/>
                </a:cubicBezTo>
                <a:cubicBezTo>
                  <a:pt x="9956246" y="4538666"/>
                  <a:pt x="9921540" y="4623169"/>
                  <a:pt x="9869688" y="4736189"/>
                </a:cubicBezTo>
                <a:lnTo>
                  <a:pt x="9727588" y="5047594"/>
                </a:lnTo>
                <a:cubicBezTo>
                  <a:pt x="9686571" y="5137563"/>
                  <a:pt x="9655741" y="5195331"/>
                  <a:pt x="9635099" y="5220898"/>
                </a:cubicBezTo>
                <a:cubicBezTo>
                  <a:pt x="9614456" y="5246466"/>
                  <a:pt x="9584075" y="5266348"/>
                  <a:pt x="9543958" y="5280545"/>
                </a:cubicBezTo>
                <a:cubicBezTo>
                  <a:pt x="9513776" y="5291113"/>
                  <a:pt x="9492057" y="5303666"/>
                  <a:pt x="9478802" y="5318206"/>
                </a:cubicBezTo>
                <a:cubicBezTo>
                  <a:pt x="9465547" y="5332746"/>
                  <a:pt x="9458920" y="5353153"/>
                  <a:pt x="9458920" y="5379427"/>
                </a:cubicBezTo>
                <a:cubicBezTo>
                  <a:pt x="9458920" y="5437522"/>
                  <a:pt x="9484118" y="5474123"/>
                  <a:pt x="9534514" y="5489230"/>
                </a:cubicBezTo>
                <a:cubicBezTo>
                  <a:pt x="9593541" y="5506328"/>
                  <a:pt x="9678659" y="5514878"/>
                  <a:pt x="9789869" y="5514878"/>
                </a:cubicBezTo>
                <a:cubicBezTo>
                  <a:pt x="9995738" y="5514878"/>
                  <a:pt x="10098672" y="5468052"/>
                  <a:pt x="10098672" y="5374400"/>
                </a:cubicBezTo>
                <a:cubicBezTo>
                  <a:pt x="10098672" y="5328104"/>
                  <a:pt x="10070176" y="5297066"/>
                  <a:pt x="10013184" y="5281284"/>
                </a:cubicBezTo>
                <a:cubicBezTo>
                  <a:pt x="9990025" y="5272858"/>
                  <a:pt x="9977489" y="5267914"/>
                  <a:pt x="9975571" y="5266453"/>
                </a:cubicBezTo>
                <a:cubicBezTo>
                  <a:pt x="9973655" y="5264991"/>
                  <a:pt x="9972697" y="5259988"/>
                  <a:pt x="9972697" y="5251444"/>
                </a:cubicBezTo>
                <a:cubicBezTo>
                  <a:pt x="9972697" y="5238179"/>
                  <a:pt x="9975989" y="5224415"/>
                  <a:pt x="9982573" y="5210154"/>
                </a:cubicBezTo>
                <a:cubicBezTo>
                  <a:pt x="9989158" y="5195893"/>
                  <a:pt x="9995818" y="5186658"/>
                  <a:pt x="10002552" y="5182450"/>
                </a:cubicBezTo>
                <a:cubicBezTo>
                  <a:pt x="10016889" y="5173628"/>
                  <a:pt x="10066590" y="5169217"/>
                  <a:pt x="10151654" y="5169217"/>
                </a:cubicBezTo>
                <a:cubicBezTo>
                  <a:pt x="10255874" y="5169217"/>
                  <a:pt x="10335649" y="5173034"/>
                  <a:pt x="10390981" y="5180668"/>
                </a:cubicBezTo>
                <a:cubicBezTo>
                  <a:pt x="10436753" y="5187445"/>
                  <a:pt x="10459638" y="5207343"/>
                  <a:pt x="10459638" y="5240363"/>
                </a:cubicBezTo>
                <a:cubicBezTo>
                  <a:pt x="10459638" y="5256177"/>
                  <a:pt x="10448455" y="5267890"/>
                  <a:pt x="10426088" y="5275502"/>
                </a:cubicBezTo>
                <a:cubicBezTo>
                  <a:pt x="10394729" y="5285963"/>
                  <a:pt x="10372325" y="5298353"/>
                  <a:pt x="10358877" y="5312673"/>
                </a:cubicBezTo>
                <a:cubicBezTo>
                  <a:pt x="10345430" y="5326994"/>
                  <a:pt x="10338705" y="5346895"/>
                  <a:pt x="10338705" y="5372377"/>
                </a:cubicBezTo>
                <a:cubicBezTo>
                  <a:pt x="10338705" y="5404647"/>
                  <a:pt x="10350414" y="5431700"/>
                  <a:pt x="10373828" y="5453536"/>
                </a:cubicBezTo>
                <a:cubicBezTo>
                  <a:pt x="10397244" y="5475372"/>
                  <a:pt x="10436201" y="5489770"/>
                  <a:pt x="10490698" y="5496730"/>
                </a:cubicBezTo>
                <a:cubicBezTo>
                  <a:pt x="10547176" y="5509503"/>
                  <a:pt x="10652514" y="5515889"/>
                  <a:pt x="10806712" y="5515889"/>
                </a:cubicBezTo>
                <a:cubicBezTo>
                  <a:pt x="10944025" y="5515889"/>
                  <a:pt x="11045105" y="5504101"/>
                  <a:pt x="11109950" y="5480525"/>
                </a:cubicBezTo>
                <a:cubicBezTo>
                  <a:pt x="11174796" y="5456949"/>
                  <a:pt x="11207217" y="5415862"/>
                  <a:pt x="11207217" y="5357264"/>
                </a:cubicBezTo>
                <a:cubicBezTo>
                  <a:pt x="11207217" y="5303998"/>
                  <a:pt x="11178577" y="5272992"/>
                  <a:pt x="11121297" y="5264244"/>
                </a:cubicBezTo>
                <a:cubicBezTo>
                  <a:pt x="11097613" y="5260411"/>
                  <a:pt x="11081032" y="5253883"/>
                  <a:pt x="11071550" y="5244659"/>
                </a:cubicBezTo>
                <a:cubicBezTo>
                  <a:pt x="11062070" y="5235435"/>
                  <a:pt x="11048727" y="5212970"/>
                  <a:pt x="11031521" y="5177263"/>
                </a:cubicBezTo>
                <a:lnTo>
                  <a:pt x="10841049" y="4769128"/>
                </a:lnTo>
                <a:cubicBezTo>
                  <a:pt x="10675994" y="4416685"/>
                  <a:pt x="10549232" y="4203140"/>
                  <a:pt x="10460762" y="4128492"/>
                </a:cubicBezTo>
                <a:cubicBezTo>
                  <a:pt x="10394959" y="4071993"/>
                  <a:pt x="10325515" y="4043743"/>
                  <a:pt x="10252431" y="4043743"/>
                </a:cubicBezTo>
                <a:close/>
                <a:moveTo>
                  <a:pt x="7596876" y="1855996"/>
                </a:moveTo>
                <a:cubicBezTo>
                  <a:pt x="7626887" y="1857185"/>
                  <a:pt x="7657324" y="1868577"/>
                  <a:pt x="7688186" y="1890172"/>
                </a:cubicBezTo>
                <a:cubicBezTo>
                  <a:pt x="7719048" y="1911768"/>
                  <a:pt x="7746487" y="1941843"/>
                  <a:pt x="7770502" y="1980398"/>
                </a:cubicBezTo>
                <a:cubicBezTo>
                  <a:pt x="7811165" y="2045334"/>
                  <a:pt x="7844364" y="2123983"/>
                  <a:pt x="7870098" y="2216344"/>
                </a:cubicBezTo>
                <a:cubicBezTo>
                  <a:pt x="7895832" y="2308706"/>
                  <a:pt x="7908698" y="2394378"/>
                  <a:pt x="7908698" y="2473361"/>
                </a:cubicBezTo>
                <a:cubicBezTo>
                  <a:pt x="7908698" y="2530953"/>
                  <a:pt x="7894876" y="2576692"/>
                  <a:pt x="7867231" y="2610579"/>
                </a:cubicBezTo>
                <a:cubicBezTo>
                  <a:pt x="7839587" y="2644466"/>
                  <a:pt x="7803488" y="2661409"/>
                  <a:pt x="7758938" y="2661409"/>
                </a:cubicBezTo>
                <a:cubicBezTo>
                  <a:pt x="7731315" y="2661409"/>
                  <a:pt x="7703949" y="2652771"/>
                  <a:pt x="7676839" y="2635496"/>
                </a:cubicBezTo>
                <a:cubicBezTo>
                  <a:pt x="7649730" y="2618221"/>
                  <a:pt x="7624681" y="2591424"/>
                  <a:pt x="7601694" y="2555107"/>
                </a:cubicBezTo>
                <a:cubicBezTo>
                  <a:pt x="7559274" y="2485406"/>
                  <a:pt x="7522879" y="2401533"/>
                  <a:pt x="7492510" y="2303486"/>
                </a:cubicBezTo>
                <a:cubicBezTo>
                  <a:pt x="7462140" y="2205439"/>
                  <a:pt x="7446955" y="2119296"/>
                  <a:pt x="7446955" y="2045056"/>
                </a:cubicBezTo>
                <a:cubicBezTo>
                  <a:pt x="7446955" y="1997057"/>
                  <a:pt x="7459718" y="1951747"/>
                  <a:pt x="7485242" y="1909123"/>
                </a:cubicBezTo>
                <a:cubicBezTo>
                  <a:pt x="7511774" y="1873705"/>
                  <a:pt x="7548985" y="1855996"/>
                  <a:pt x="7596876" y="1855996"/>
                </a:cubicBezTo>
                <a:close/>
                <a:moveTo>
                  <a:pt x="5949052" y="1855996"/>
                </a:moveTo>
                <a:cubicBezTo>
                  <a:pt x="5979062" y="1857185"/>
                  <a:pt x="6009499" y="1868577"/>
                  <a:pt x="6040361" y="1890172"/>
                </a:cubicBezTo>
                <a:cubicBezTo>
                  <a:pt x="6071223" y="1911768"/>
                  <a:pt x="6098662" y="1941843"/>
                  <a:pt x="6122677" y="1980398"/>
                </a:cubicBezTo>
                <a:cubicBezTo>
                  <a:pt x="6163341" y="2045334"/>
                  <a:pt x="6196539" y="2123983"/>
                  <a:pt x="6222273" y="2216344"/>
                </a:cubicBezTo>
                <a:cubicBezTo>
                  <a:pt x="6248007" y="2308706"/>
                  <a:pt x="6260874" y="2394378"/>
                  <a:pt x="6260874" y="2473361"/>
                </a:cubicBezTo>
                <a:cubicBezTo>
                  <a:pt x="6260874" y="2530953"/>
                  <a:pt x="6247051" y="2576692"/>
                  <a:pt x="6219407" y="2610579"/>
                </a:cubicBezTo>
                <a:cubicBezTo>
                  <a:pt x="6191762" y="2644466"/>
                  <a:pt x="6155664" y="2661409"/>
                  <a:pt x="6111114" y="2661409"/>
                </a:cubicBezTo>
                <a:cubicBezTo>
                  <a:pt x="6083491" y="2661409"/>
                  <a:pt x="6056125" y="2652771"/>
                  <a:pt x="6029015" y="2635496"/>
                </a:cubicBezTo>
                <a:cubicBezTo>
                  <a:pt x="6001906" y="2618221"/>
                  <a:pt x="5976856" y="2591424"/>
                  <a:pt x="5953869" y="2555107"/>
                </a:cubicBezTo>
                <a:cubicBezTo>
                  <a:pt x="5911449" y="2485406"/>
                  <a:pt x="5875054" y="2401533"/>
                  <a:pt x="5844685" y="2303486"/>
                </a:cubicBezTo>
                <a:cubicBezTo>
                  <a:pt x="5814316" y="2205439"/>
                  <a:pt x="5799131" y="2119296"/>
                  <a:pt x="5799131" y="2045056"/>
                </a:cubicBezTo>
                <a:cubicBezTo>
                  <a:pt x="5799131" y="1997057"/>
                  <a:pt x="5811893" y="1951747"/>
                  <a:pt x="5837418" y="1909123"/>
                </a:cubicBezTo>
                <a:cubicBezTo>
                  <a:pt x="5863949" y="1873705"/>
                  <a:pt x="5901160" y="1855996"/>
                  <a:pt x="5949052" y="1855996"/>
                </a:cubicBezTo>
                <a:close/>
                <a:moveTo>
                  <a:pt x="8944746" y="1533719"/>
                </a:moveTo>
                <a:cubicBezTo>
                  <a:pt x="8826908" y="1533719"/>
                  <a:pt x="8741388" y="1544806"/>
                  <a:pt x="8688187" y="1566980"/>
                </a:cubicBezTo>
                <a:cubicBezTo>
                  <a:pt x="8578796" y="1596102"/>
                  <a:pt x="8524101" y="1640240"/>
                  <a:pt x="8524101" y="1699395"/>
                </a:cubicBezTo>
                <a:cubicBezTo>
                  <a:pt x="8524101" y="1727800"/>
                  <a:pt x="8537420" y="1752409"/>
                  <a:pt x="8564058" y="1773223"/>
                </a:cubicBezTo>
                <a:cubicBezTo>
                  <a:pt x="8578009" y="1784058"/>
                  <a:pt x="8605241" y="1796542"/>
                  <a:pt x="8645755" y="1810675"/>
                </a:cubicBezTo>
                <a:cubicBezTo>
                  <a:pt x="8672982" y="1819519"/>
                  <a:pt x="8689916" y="1831773"/>
                  <a:pt x="8696553" y="1847437"/>
                </a:cubicBezTo>
                <a:cubicBezTo>
                  <a:pt x="8703191" y="1863100"/>
                  <a:pt x="8706511" y="1896393"/>
                  <a:pt x="8706511" y="1947314"/>
                </a:cubicBezTo>
                <a:cubicBezTo>
                  <a:pt x="8707196" y="2004552"/>
                  <a:pt x="8709214" y="2088744"/>
                  <a:pt x="8712565" y="2199891"/>
                </a:cubicBezTo>
                <a:cubicBezTo>
                  <a:pt x="8715917" y="2316123"/>
                  <a:pt x="8717592" y="2404930"/>
                  <a:pt x="8717592" y="2466311"/>
                </a:cubicBezTo>
                <a:cubicBezTo>
                  <a:pt x="8717592" y="2596623"/>
                  <a:pt x="8713229" y="2683759"/>
                  <a:pt x="8704504" y="2727721"/>
                </a:cubicBezTo>
                <a:cubicBezTo>
                  <a:pt x="8696248" y="2737207"/>
                  <a:pt x="8675579" y="2749782"/>
                  <a:pt x="8642496" y="2765446"/>
                </a:cubicBezTo>
                <a:cubicBezTo>
                  <a:pt x="8605086" y="2783433"/>
                  <a:pt x="8580538" y="2798270"/>
                  <a:pt x="8568852" y="2809956"/>
                </a:cubicBezTo>
                <a:cubicBezTo>
                  <a:pt x="8557165" y="2821643"/>
                  <a:pt x="8551322" y="2839783"/>
                  <a:pt x="8551322" y="2864376"/>
                </a:cubicBezTo>
                <a:cubicBezTo>
                  <a:pt x="8551322" y="2903434"/>
                  <a:pt x="8568517" y="2932610"/>
                  <a:pt x="8602907" y="2951903"/>
                </a:cubicBezTo>
                <a:cubicBezTo>
                  <a:pt x="8624717" y="2964366"/>
                  <a:pt x="8660729" y="2970597"/>
                  <a:pt x="8710943" y="2970597"/>
                </a:cubicBezTo>
                <a:lnTo>
                  <a:pt x="9412864" y="2970597"/>
                </a:lnTo>
                <a:lnTo>
                  <a:pt x="9636533" y="2997803"/>
                </a:lnTo>
                <a:cubicBezTo>
                  <a:pt x="9664199" y="2997803"/>
                  <a:pt x="9686774" y="2991245"/>
                  <a:pt x="9704258" y="2978129"/>
                </a:cubicBezTo>
                <a:cubicBezTo>
                  <a:pt x="9721743" y="2965014"/>
                  <a:pt x="9740918" y="2942267"/>
                  <a:pt x="9761785" y="2909890"/>
                </a:cubicBezTo>
                <a:cubicBezTo>
                  <a:pt x="9826069" y="2811367"/>
                  <a:pt x="9858210" y="2718599"/>
                  <a:pt x="9858210" y="2631585"/>
                </a:cubicBezTo>
                <a:cubicBezTo>
                  <a:pt x="9858210" y="2576639"/>
                  <a:pt x="9845225" y="2530755"/>
                  <a:pt x="9819256" y="2493935"/>
                </a:cubicBezTo>
                <a:cubicBezTo>
                  <a:pt x="9793287" y="2457114"/>
                  <a:pt x="9758766" y="2438704"/>
                  <a:pt x="9715693" y="2438704"/>
                </a:cubicBezTo>
                <a:cubicBezTo>
                  <a:pt x="9669066" y="2438704"/>
                  <a:pt x="9639905" y="2464036"/>
                  <a:pt x="9628213" y="2514700"/>
                </a:cubicBezTo>
                <a:cubicBezTo>
                  <a:pt x="9611030" y="2584733"/>
                  <a:pt x="9582184" y="2635092"/>
                  <a:pt x="9541674" y="2665777"/>
                </a:cubicBezTo>
                <a:cubicBezTo>
                  <a:pt x="9501165" y="2696462"/>
                  <a:pt x="9444958" y="2711805"/>
                  <a:pt x="9373051" y="2711805"/>
                </a:cubicBezTo>
                <a:cubicBezTo>
                  <a:pt x="9309839" y="2711805"/>
                  <a:pt x="9267419" y="2694434"/>
                  <a:pt x="9245791" y="2659690"/>
                </a:cubicBezTo>
                <a:cubicBezTo>
                  <a:pt x="9233489" y="2639187"/>
                  <a:pt x="9227339" y="2578421"/>
                  <a:pt x="9227339" y="2477393"/>
                </a:cubicBezTo>
                <a:lnTo>
                  <a:pt x="9227339" y="2014831"/>
                </a:lnTo>
                <a:cubicBezTo>
                  <a:pt x="9227339" y="1923695"/>
                  <a:pt x="9230203" y="1866385"/>
                  <a:pt x="9235930" y="1842900"/>
                </a:cubicBezTo>
                <a:cubicBezTo>
                  <a:pt x="9241659" y="1819414"/>
                  <a:pt x="9257778" y="1801740"/>
                  <a:pt x="9284287" y="1789877"/>
                </a:cubicBezTo>
                <a:cubicBezTo>
                  <a:pt x="9322168" y="1773903"/>
                  <a:pt x="9348182" y="1759058"/>
                  <a:pt x="9362331" y="1745343"/>
                </a:cubicBezTo>
                <a:cubicBezTo>
                  <a:pt x="9376480" y="1731628"/>
                  <a:pt x="9383555" y="1710937"/>
                  <a:pt x="9383555" y="1683271"/>
                </a:cubicBezTo>
                <a:cubicBezTo>
                  <a:pt x="9383555" y="1618067"/>
                  <a:pt x="9336167" y="1575149"/>
                  <a:pt x="9241391" y="1554517"/>
                </a:cubicBezTo>
                <a:cubicBezTo>
                  <a:pt x="9174838" y="1540652"/>
                  <a:pt x="9075956" y="1533719"/>
                  <a:pt x="8944746" y="1533719"/>
                </a:cubicBezTo>
                <a:close/>
                <a:moveTo>
                  <a:pt x="4009537" y="1531712"/>
                </a:moveTo>
                <a:cubicBezTo>
                  <a:pt x="3928283" y="1531712"/>
                  <a:pt x="3848283" y="1539651"/>
                  <a:pt x="3769535" y="1555529"/>
                </a:cubicBezTo>
                <a:cubicBezTo>
                  <a:pt x="3626932" y="1583902"/>
                  <a:pt x="3555631" y="1637569"/>
                  <a:pt x="3555631" y="1716531"/>
                </a:cubicBezTo>
                <a:cubicBezTo>
                  <a:pt x="3555631" y="1753480"/>
                  <a:pt x="3571921" y="1779733"/>
                  <a:pt x="3604502" y="1795289"/>
                </a:cubicBezTo>
                <a:cubicBezTo>
                  <a:pt x="3649641" y="1817859"/>
                  <a:pt x="3676464" y="1836674"/>
                  <a:pt x="3684971" y="1851733"/>
                </a:cubicBezTo>
                <a:cubicBezTo>
                  <a:pt x="3693477" y="1866792"/>
                  <a:pt x="3697393" y="1901340"/>
                  <a:pt x="3696719" y="1955376"/>
                </a:cubicBezTo>
                <a:cubicBezTo>
                  <a:pt x="3696719" y="1978845"/>
                  <a:pt x="3698062" y="2071100"/>
                  <a:pt x="3700750" y="2232139"/>
                </a:cubicBezTo>
                <a:cubicBezTo>
                  <a:pt x="3701424" y="2264388"/>
                  <a:pt x="3701762" y="2292054"/>
                  <a:pt x="3701762" y="2315138"/>
                </a:cubicBezTo>
                <a:cubicBezTo>
                  <a:pt x="3701762" y="2440363"/>
                  <a:pt x="3696831" y="2541456"/>
                  <a:pt x="3686970" y="2618416"/>
                </a:cubicBezTo>
                <a:cubicBezTo>
                  <a:pt x="3682998" y="2652892"/>
                  <a:pt x="3677985" y="2675919"/>
                  <a:pt x="3671930" y="2687498"/>
                </a:cubicBezTo>
                <a:cubicBezTo>
                  <a:pt x="3665875" y="2699078"/>
                  <a:pt x="3658228" y="2707849"/>
                  <a:pt x="3648988" y="2713813"/>
                </a:cubicBezTo>
                <a:cubicBezTo>
                  <a:pt x="3604587" y="2735483"/>
                  <a:pt x="3575744" y="2753792"/>
                  <a:pt x="3562457" y="2768738"/>
                </a:cubicBezTo>
                <a:cubicBezTo>
                  <a:pt x="3549169" y="2783685"/>
                  <a:pt x="3542526" y="2804814"/>
                  <a:pt x="3542526" y="2832127"/>
                </a:cubicBezTo>
                <a:cubicBezTo>
                  <a:pt x="3542526" y="2859793"/>
                  <a:pt x="3552604" y="2884494"/>
                  <a:pt x="3572759" y="2906229"/>
                </a:cubicBezTo>
                <a:cubicBezTo>
                  <a:pt x="3592914" y="2927963"/>
                  <a:pt x="3615085" y="2942433"/>
                  <a:pt x="3639272" y="2949639"/>
                </a:cubicBezTo>
                <a:cubicBezTo>
                  <a:pt x="3720525" y="2977048"/>
                  <a:pt x="3817405" y="2990753"/>
                  <a:pt x="3929911" y="2990753"/>
                </a:cubicBezTo>
                <a:cubicBezTo>
                  <a:pt x="4053541" y="2990753"/>
                  <a:pt x="4150865" y="2977209"/>
                  <a:pt x="4221882" y="2950121"/>
                </a:cubicBezTo>
                <a:cubicBezTo>
                  <a:pt x="4292901" y="2923033"/>
                  <a:pt x="4328409" y="2881351"/>
                  <a:pt x="4328409" y="2825077"/>
                </a:cubicBezTo>
                <a:cubicBezTo>
                  <a:pt x="4328409" y="2780591"/>
                  <a:pt x="4311417" y="2748642"/>
                  <a:pt x="4277435" y="2729230"/>
                </a:cubicBezTo>
                <a:cubicBezTo>
                  <a:pt x="4251470" y="2713395"/>
                  <a:pt x="4235153" y="2700633"/>
                  <a:pt x="4228483" y="2690943"/>
                </a:cubicBezTo>
                <a:cubicBezTo>
                  <a:pt x="4210442" y="2662731"/>
                  <a:pt x="4201423" y="2612040"/>
                  <a:pt x="4201423" y="2538871"/>
                </a:cubicBezTo>
                <a:cubicBezTo>
                  <a:pt x="4201423" y="2491750"/>
                  <a:pt x="4203328" y="2453019"/>
                  <a:pt x="4207139" y="2422676"/>
                </a:cubicBezTo>
                <a:cubicBezTo>
                  <a:pt x="4209506" y="2404303"/>
                  <a:pt x="4213461" y="2394030"/>
                  <a:pt x="4219008" y="2391857"/>
                </a:cubicBezTo>
                <a:cubicBezTo>
                  <a:pt x="4249940" y="2379276"/>
                  <a:pt x="4323891" y="2372986"/>
                  <a:pt x="4440861" y="2372986"/>
                </a:cubicBezTo>
                <a:cubicBezTo>
                  <a:pt x="4488174" y="2372986"/>
                  <a:pt x="4515891" y="2376278"/>
                  <a:pt x="4524013" y="2382863"/>
                </a:cubicBezTo>
                <a:cubicBezTo>
                  <a:pt x="4532133" y="2389448"/>
                  <a:pt x="4536194" y="2410545"/>
                  <a:pt x="4536194" y="2446156"/>
                </a:cubicBezTo>
                <a:cubicBezTo>
                  <a:pt x="4536194" y="2526317"/>
                  <a:pt x="4530573" y="2592623"/>
                  <a:pt x="4519331" y="2645076"/>
                </a:cubicBezTo>
                <a:cubicBezTo>
                  <a:pt x="4512543" y="2674337"/>
                  <a:pt x="4506419" y="2693128"/>
                  <a:pt x="4500959" y="2701447"/>
                </a:cubicBezTo>
                <a:cubicBezTo>
                  <a:pt x="4495498" y="2709766"/>
                  <a:pt x="4484572" y="2718443"/>
                  <a:pt x="4468180" y="2727480"/>
                </a:cubicBezTo>
                <a:cubicBezTo>
                  <a:pt x="4421477" y="2752812"/>
                  <a:pt x="4398126" y="2788701"/>
                  <a:pt x="4398126" y="2835147"/>
                </a:cubicBezTo>
                <a:cubicBezTo>
                  <a:pt x="4398126" y="2889547"/>
                  <a:pt x="4428169" y="2929232"/>
                  <a:pt x="4488256" y="2954200"/>
                </a:cubicBezTo>
                <a:cubicBezTo>
                  <a:pt x="4547442" y="2978568"/>
                  <a:pt x="4638465" y="2990753"/>
                  <a:pt x="4761324" y="2990753"/>
                </a:cubicBezTo>
                <a:cubicBezTo>
                  <a:pt x="4900404" y="2990753"/>
                  <a:pt x="5003269" y="2978049"/>
                  <a:pt x="5069919" y="2952642"/>
                </a:cubicBezTo>
                <a:cubicBezTo>
                  <a:pt x="5136568" y="2927235"/>
                  <a:pt x="5169892" y="2884376"/>
                  <a:pt x="5169892" y="2824065"/>
                </a:cubicBezTo>
                <a:cubicBezTo>
                  <a:pt x="5169892" y="2787416"/>
                  <a:pt x="5150016" y="2759065"/>
                  <a:pt x="5110262" y="2739011"/>
                </a:cubicBezTo>
                <a:cubicBezTo>
                  <a:pt x="5083784" y="2722105"/>
                  <a:pt x="5068054" y="2711160"/>
                  <a:pt x="5063069" y="2706176"/>
                </a:cubicBezTo>
                <a:cubicBezTo>
                  <a:pt x="5058085" y="2701192"/>
                  <a:pt x="5053382" y="2690403"/>
                  <a:pt x="5048960" y="2673807"/>
                </a:cubicBezTo>
                <a:cubicBezTo>
                  <a:pt x="5039560" y="2639332"/>
                  <a:pt x="5034859" y="2554379"/>
                  <a:pt x="5034859" y="2418950"/>
                </a:cubicBezTo>
                <a:cubicBezTo>
                  <a:pt x="5034859" y="2333992"/>
                  <a:pt x="5036800" y="2227798"/>
                  <a:pt x="5040681" y="2100367"/>
                </a:cubicBezTo>
                <a:cubicBezTo>
                  <a:pt x="5044562" y="1972935"/>
                  <a:pt x="5047884" y="1900531"/>
                  <a:pt x="5050647" y="1883154"/>
                </a:cubicBezTo>
                <a:cubicBezTo>
                  <a:pt x="5054897" y="1855724"/>
                  <a:pt x="5059969" y="1837956"/>
                  <a:pt x="5065863" y="1829851"/>
                </a:cubicBezTo>
                <a:cubicBezTo>
                  <a:pt x="5071758" y="1821746"/>
                  <a:pt x="5083613" y="1812993"/>
                  <a:pt x="5101428" y="1803592"/>
                </a:cubicBezTo>
                <a:cubicBezTo>
                  <a:pt x="5156482" y="1778132"/>
                  <a:pt x="5184010" y="1741049"/>
                  <a:pt x="5184010" y="1692344"/>
                </a:cubicBezTo>
                <a:cubicBezTo>
                  <a:pt x="5184010" y="1635631"/>
                  <a:pt x="5151554" y="1594847"/>
                  <a:pt x="5086645" y="1569991"/>
                </a:cubicBezTo>
                <a:cubicBezTo>
                  <a:pt x="5021736" y="1545135"/>
                  <a:pt x="4926395" y="1532707"/>
                  <a:pt x="4800623" y="1532707"/>
                </a:cubicBezTo>
                <a:cubicBezTo>
                  <a:pt x="4693727" y="1532707"/>
                  <a:pt x="4604449" y="1541321"/>
                  <a:pt x="4532790" y="1558548"/>
                </a:cubicBezTo>
                <a:cubicBezTo>
                  <a:pt x="4495230" y="1567563"/>
                  <a:pt x="4464406" y="1585085"/>
                  <a:pt x="4440316" y="1611113"/>
                </a:cubicBezTo>
                <a:cubicBezTo>
                  <a:pt x="4416225" y="1637140"/>
                  <a:pt x="4404181" y="1666568"/>
                  <a:pt x="4404181" y="1699395"/>
                </a:cubicBezTo>
                <a:cubicBezTo>
                  <a:pt x="4404181" y="1723699"/>
                  <a:pt x="4410085" y="1743231"/>
                  <a:pt x="4421895" y="1757990"/>
                </a:cubicBezTo>
                <a:cubicBezTo>
                  <a:pt x="4433704" y="1772749"/>
                  <a:pt x="4457312" y="1789968"/>
                  <a:pt x="4492719" y="1809647"/>
                </a:cubicBezTo>
                <a:cubicBezTo>
                  <a:pt x="4507184" y="1817945"/>
                  <a:pt x="4518046" y="1837822"/>
                  <a:pt x="4525305" y="1869278"/>
                </a:cubicBezTo>
                <a:cubicBezTo>
                  <a:pt x="4532565" y="1900735"/>
                  <a:pt x="4536194" y="1959664"/>
                  <a:pt x="4536194" y="2046068"/>
                </a:cubicBezTo>
                <a:cubicBezTo>
                  <a:pt x="4536194" y="2066785"/>
                  <a:pt x="4530560" y="2079625"/>
                  <a:pt x="4519291" y="2084588"/>
                </a:cubicBezTo>
                <a:cubicBezTo>
                  <a:pt x="4508023" y="2089550"/>
                  <a:pt x="4469111" y="2092031"/>
                  <a:pt x="4402558" y="2092031"/>
                </a:cubicBezTo>
                <a:cubicBezTo>
                  <a:pt x="4324356" y="2092031"/>
                  <a:pt x="4276848" y="2091483"/>
                  <a:pt x="4260033" y="2090385"/>
                </a:cubicBezTo>
                <a:cubicBezTo>
                  <a:pt x="4243218" y="2089288"/>
                  <a:pt x="4231802" y="2086731"/>
                  <a:pt x="4225785" y="2082717"/>
                </a:cubicBezTo>
                <a:cubicBezTo>
                  <a:pt x="4213579" y="2075200"/>
                  <a:pt x="4207477" y="2051565"/>
                  <a:pt x="4207477" y="2011811"/>
                </a:cubicBezTo>
                <a:cubicBezTo>
                  <a:pt x="4207477" y="1933010"/>
                  <a:pt x="4210493" y="1882407"/>
                  <a:pt x="4216526" y="1860003"/>
                </a:cubicBezTo>
                <a:cubicBezTo>
                  <a:pt x="4222559" y="1837600"/>
                  <a:pt x="4239698" y="1817094"/>
                  <a:pt x="4267943" y="1798486"/>
                </a:cubicBezTo>
                <a:cubicBezTo>
                  <a:pt x="4293874" y="1784128"/>
                  <a:pt x="4313291" y="1768078"/>
                  <a:pt x="4326193" y="1750338"/>
                </a:cubicBezTo>
                <a:cubicBezTo>
                  <a:pt x="4339094" y="1732596"/>
                  <a:pt x="4345545" y="1709903"/>
                  <a:pt x="4345545" y="1682259"/>
                </a:cubicBezTo>
                <a:cubicBezTo>
                  <a:pt x="4345545" y="1581894"/>
                  <a:pt x="4233542" y="1531712"/>
                  <a:pt x="4009537" y="1531712"/>
                </a:cubicBezTo>
                <a:close/>
                <a:moveTo>
                  <a:pt x="10528529" y="1525657"/>
                </a:moveTo>
                <a:cubicBezTo>
                  <a:pt x="10360777" y="1525657"/>
                  <a:pt x="10216199" y="1577387"/>
                  <a:pt x="10094795" y="1680846"/>
                </a:cubicBezTo>
                <a:cubicBezTo>
                  <a:pt x="10046937" y="1718255"/>
                  <a:pt x="10008601" y="1766301"/>
                  <a:pt x="9979790" y="1824984"/>
                </a:cubicBezTo>
                <a:cubicBezTo>
                  <a:pt x="9950978" y="1883668"/>
                  <a:pt x="9936571" y="1944263"/>
                  <a:pt x="9936571" y="2006769"/>
                </a:cubicBezTo>
                <a:cubicBezTo>
                  <a:pt x="9936571" y="2132647"/>
                  <a:pt x="10003558" y="2246320"/>
                  <a:pt x="10137531" y="2347788"/>
                </a:cubicBezTo>
                <a:cubicBezTo>
                  <a:pt x="10159009" y="2383870"/>
                  <a:pt x="10195740" y="2414906"/>
                  <a:pt x="10247727" y="2440896"/>
                </a:cubicBezTo>
                <a:cubicBezTo>
                  <a:pt x="10299714" y="2466887"/>
                  <a:pt x="10369331" y="2493415"/>
                  <a:pt x="10456580" y="2520482"/>
                </a:cubicBezTo>
                <a:cubicBezTo>
                  <a:pt x="10518187" y="2539882"/>
                  <a:pt x="10559287" y="2557878"/>
                  <a:pt x="10579881" y="2574468"/>
                </a:cubicBezTo>
                <a:cubicBezTo>
                  <a:pt x="10600475" y="2591058"/>
                  <a:pt x="10610773" y="2609422"/>
                  <a:pt x="10610773" y="2629562"/>
                </a:cubicBezTo>
                <a:cubicBezTo>
                  <a:pt x="10610773" y="2650868"/>
                  <a:pt x="10597876" y="2669230"/>
                  <a:pt x="10572084" y="2684648"/>
                </a:cubicBezTo>
                <a:cubicBezTo>
                  <a:pt x="10546292" y="2700065"/>
                  <a:pt x="10510274" y="2707774"/>
                  <a:pt x="10464032" y="2707774"/>
                </a:cubicBezTo>
                <a:cubicBezTo>
                  <a:pt x="10409310" y="2707774"/>
                  <a:pt x="10356618" y="2696131"/>
                  <a:pt x="10305954" y="2672844"/>
                </a:cubicBezTo>
                <a:cubicBezTo>
                  <a:pt x="10255289" y="2649556"/>
                  <a:pt x="10218538" y="2620632"/>
                  <a:pt x="10195701" y="2586071"/>
                </a:cubicBezTo>
                <a:cubicBezTo>
                  <a:pt x="10142713" y="2505235"/>
                  <a:pt x="10107349" y="2455524"/>
                  <a:pt x="10089609" y="2436937"/>
                </a:cubicBezTo>
                <a:cubicBezTo>
                  <a:pt x="10064736" y="2409218"/>
                  <a:pt x="10036364" y="2395358"/>
                  <a:pt x="10004489" y="2395358"/>
                </a:cubicBezTo>
                <a:cubicBezTo>
                  <a:pt x="9972230" y="2395358"/>
                  <a:pt x="9944216" y="2414592"/>
                  <a:pt x="9920447" y="2453062"/>
                </a:cubicBezTo>
                <a:cubicBezTo>
                  <a:pt x="9907010" y="2461991"/>
                  <a:pt x="9900292" y="2485219"/>
                  <a:pt x="9900292" y="2522746"/>
                </a:cubicBezTo>
                <a:cubicBezTo>
                  <a:pt x="9900292" y="2594203"/>
                  <a:pt x="9913772" y="2667568"/>
                  <a:pt x="9940732" y="2742841"/>
                </a:cubicBezTo>
                <a:cubicBezTo>
                  <a:pt x="9967692" y="2818115"/>
                  <a:pt x="9996203" y="2864858"/>
                  <a:pt x="10026267" y="2883070"/>
                </a:cubicBezTo>
                <a:cubicBezTo>
                  <a:pt x="10077006" y="2917867"/>
                  <a:pt x="10150898" y="2945688"/>
                  <a:pt x="10247944" y="2966534"/>
                </a:cubicBezTo>
                <a:cubicBezTo>
                  <a:pt x="10344991" y="2987380"/>
                  <a:pt x="10437512" y="2997803"/>
                  <a:pt x="10525510" y="2997803"/>
                </a:cubicBezTo>
                <a:cubicBezTo>
                  <a:pt x="10723509" y="2997803"/>
                  <a:pt x="10884100" y="2950056"/>
                  <a:pt x="11007280" y="2854563"/>
                </a:cubicBezTo>
                <a:cubicBezTo>
                  <a:pt x="11129797" y="2759498"/>
                  <a:pt x="11191055" y="2637137"/>
                  <a:pt x="11191055" y="2487478"/>
                </a:cubicBezTo>
                <a:cubicBezTo>
                  <a:pt x="11191055" y="2317402"/>
                  <a:pt x="11101236" y="2188686"/>
                  <a:pt x="10921600" y="2101330"/>
                </a:cubicBezTo>
                <a:cubicBezTo>
                  <a:pt x="10881257" y="2081855"/>
                  <a:pt x="10795710" y="2052850"/>
                  <a:pt x="10664960" y="2014317"/>
                </a:cubicBezTo>
                <a:cubicBezTo>
                  <a:pt x="10563535" y="1985152"/>
                  <a:pt x="10512822" y="1946356"/>
                  <a:pt x="10512822" y="1897929"/>
                </a:cubicBezTo>
                <a:cubicBezTo>
                  <a:pt x="10512822" y="1874728"/>
                  <a:pt x="10521800" y="1855892"/>
                  <a:pt x="10539756" y="1841422"/>
                </a:cubicBezTo>
                <a:cubicBezTo>
                  <a:pt x="10557710" y="1826952"/>
                  <a:pt x="10582861" y="1819717"/>
                  <a:pt x="10615206" y="1819717"/>
                </a:cubicBezTo>
                <a:cubicBezTo>
                  <a:pt x="10687626" y="1819717"/>
                  <a:pt x="10762192" y="1855520"/>
                  <a:pt x="10838906" y="1927127"/>
                </a:cubicBezTo>
                <a:cubicBezTo>
                  <a:pt x="10896927" y="1981067"/>
                  <a:pt x="10935424" y="2014108"/>
                  <a:pt x="10954402" y="2026249"/>
                </a:cubicBezTo>
                <a:cubicBezTo>
                  <a:pt x="10973380" y="2038391"/>
                  <a:pt x="10998378" y="2044461"/>
                  <a:pt x="11029394" y="2044461"/>
                </a:cubicBezTo>
                <a:cubicBezTo>
                  <a:pt x="11068528" y="2044461"/>
                  <a:pt x="11101224" y="2029370"/>
                  <a:pt x="11127481" y="1999188"/>
                </a:cubicBezTo>
                <a:cubicBezTo>
                  <a:pt x="11153740" y="1969006"/>
                  <a:pt x="11166868" y="1932566"/>
                  <a:pt x="11166868" y="1889867"/>
                </a:cubicBezTo>
                <a:cubicBezTo>
                  <a:pt x="11166868" y="1821505"/>
                  <a:pt x="11140113" y="1749256"/>
                  <a:pt x="11086600" y="1673121"/>
                </a:cubicBezTo>
                <a:cubicBezTo>
                  <a:pt x="11033088" y="1596985"/>
                  <a:pt x="10980090" y="1558918"/>
                  <a:pt x="10927606" y="1558918"/>
                </a:cubicBezTo>
                <a:cubicBezTo>
                  <a:pt x="10913462" y="1558918"/>
                  <a:pt x="10899635" y="1561412"/>
                  <a:pt x="10886123" y="1566402"/>
                </a:cubicBezTo>
                <a:cubicBezTo>
                  <a:pt x="10855010" y="1577536"/>
                  <a:pt x="10837263" y="1583104"/>
                  <a:pt x="10832884" y="1583104"/>
                </a:cubicBezTo>
                <a:cubicBezTo>
                  <a:pt x="10826748" y="1583104"/>
                  <a:pt x="10818023" y="1581407"/>
                  <a:pt x="10806706" y="1578013"/>
                </a:cubicBezTo>
                <a:cubicBezTo>
                  <a:pt x="10692390" y="1543109"/>
                  <a:pt x="10599665" y="1525657"/>
                  <a:pt x="10528529" y="1525657"/>
                </a:cubicBezTo>
                <a:close/>
                <a:moveTo>
                  <a:pt x="7693429" y="1525657"/>
                </a:moveTo>
                <a:cubicBezTo>
                  <a:pt x="7579778" y="1525657"/>
                  <a:pt x="7475869" y="1543660"/>
                  <a:pt x="7381703" y="1579667"/>
                </a:cubicBezTo>
                <a:cubicBezTo>
                  <a:pt x="7241327" y="1632216"/>
                  <a:pt x="7129716" y="1714416"/>
                  <a:pt x="7046867" y="1826269"/>
                </a:cubicBezTo>
                <a:cubicBezTo>
                  <a:pt x="6953601" y="1952009"/>
                  <a:pt x="6906968" y="2097165"/>
                  <a:pt x="6906968" y="2261738"/>
                </a:cubicBezTo>
                <a:cubicBezTo>
                  <a:pt x="6906968" y="2403624"/>
                  <a:pt x="6943205" y="2533233"/>
                  <a:pt x="7015678" y="2650568"/>
                </a:cubicBezTo>
                <a:cubicBezTo>
                  <a:pt x="7090476" y="2772453"/>
                  <a:pt x="7193913" y="2863477"/>
                  <a:pt x="7325991" y="2923638"/>
                </a:cubicBezTo>
                <a:cubicBezTo>
                  <a:pt x="7434492" y="2973081"/>
                  <a:pt x="7548573" y="2997803"/>
                  <a:pt x="7668231" y="2997803"/>
                </a:cubicBezTo>
                <a:cubicBezTo>
                  <a:pt x="7759185" y="2997803"/>
                  <a:pt x="7849672" y="2983376"/>
                  <a:pt x="7939694" y="2954521"/>
                </a:cubicBezTo>
                <a:cubicBezTo>
                  <a:pt x="8087383" y="2906673"/>
                  <a:pt x="8206645" y="2828380"/>
                  <a:pt x="8297480" y="2719643"/>
                </a:cubicBezTo>
                <a:cubicBezTo>
                  <a:pt x="8405661" y="2590659"/>
                  <a:pt x="8459751" y="2444405"/>
                  <a:pt x="8459751" y="2280882"/>
                </a:cubicBezTo>
                <a:cubicBezTo>
                  <a:pt x="8459751" y="2170592"/>
                  <a:pt x="8432428" y="2060099"/>
                  <a:pt x="8377781" y="1949402"/>
                </a:cubicBezTo>
                <a:cubicBezTo>
                  <a:pt x="8322063" y="1838662"/>
                  <a:pt x="8251972" y="1754127"/>
                  <a:pt x="8167506" y="1695798"/>
                </a:cubicBezTo>
                <a:cubicBezTo>
                  <a:pt x="8028747" y="1582371"/>
                  <a:pt x="7870722" y="1525657"/>
                  <a:pt x="7693429" y="1525657"/>
                </a:cubicBezTo>
                <a:close/>
                <a:moveTo>
                  <a:pt x="6045605" y="1525657"/>
                </a:moveTo>
                <a:cubicBezTo>
                  <a:pt x="5931953" y="1525657"/>
                  <a:pt x="5828044" y="1543660"/>
                  <a:pt x="5733879" y="1579667"/>
                </a:cubicBezTo>
                <a:cubicBezTo>
                  <a:pt x="5593502" y="1632216"/>
                  <a:pt x="5481891" y="1714416"/>
                  <a:pt x="5399043" y="1826269"/>
                </a:cubicBezTo>
                <a:cubicBezTo>
                  <a:pt x="5305776" y="1952009"/>
                  <a:pt x="5259143" y="2097165"/>
                  <a:pt x="5259143" y="2261738"/>
                </a:cubicBezTo>
                <a:cubicBezTo>
                  <a:pt x="5259143" y="2403624"/>
                  <a:pt x="5295380" y="2533233"/>
                  <a:pt x="5367853" y="2650568"/>
                </a:cubicBezTo>
                <a:cubicBezTo>
                  <a:pt x="5442651" y="2772453"/>
                  <a:pt x="5546088" y="2863477"/>
                  <a:pt x="5678166" y="2923638"/>
                </a:cubicBezTo>
                <a:cubicBezTo>
                  <a:pt x="5786668" y="2973081"/>
                  <a:pt x="5900748" y="2997803"/>
                  <a:pt x="6020407" y="2997803"/>
                </a:cubicBezTo>
                <a:cubicBezTo>
                  <a:pt x="6111360" y="2997803"/>
                  <a:pt x="6201847" y="2983376"/>
                  <a:pt x="6291870" y="2954521"/>
                </a:cubicBezTo>
                <a:cubicBezTo>
                  <a:pt x="6439558" y="2906673"/>
                  <a:pt x="6558820" y="2828380"/>
                  <a:pt x="6649656" y="2719643"/>
                </a:cubicBezTo>
                <a:cubicBezTo>
                  <a:pt x="6757837" y="2590659"/>
                  <a:pt x="6811927" y="2444405"/>
                  <a:pt x="6811927" y="2280882"/>
                </a:cubicBezTo>
                <a:cubicBezTo>
                  <a:pt x="6811927" y="2170592"/>
                  <a:pt x="6784603" y="2060099"/>
                  <a:pt x="6729956" y="1949402"/>
                </a:cubicBezTo>
                <a:cubicBezTo>
                  <a:pt x="6674238" y="1838662"/>
                  <a:pt x="6604147" y="1754127"/>
                  <a:pt x="6519682" y="1695798"/>
                </a:cubicBezTo>
                <a:cubicBezTo>
                  <a:pt x="6380923" y="1582371"/>
                  <a:pt x="6222897" y="1525657"/>
                  <a:pt x="6045605" y="1525657"/>
                </a:cubicBezTo>
                <a:close/>
                <a:moveTo>
                  <a:pt x="2801066" y="1525657"/>
                </a:moveTo>
                <a:cubicBezTo>
                  <a:pt x="2693656" y="1525657"/>
                  <a:pt x="2589083" y="1547798"/>
                  <a:pt x="2487348" y="1592081"/>
                </a:cubicBezTo>
                <a:cubicBezTo>
                  <a:pt x="2354211" y="1650026"/>
                  <a:pt x="2246287" y="1733796"/>
                  <a:pt x="2163578" y="1843389"/>
                </a:cubicBezTo>
                <a:cubicBezTo>
                  <a:pt x="2068288" y="1969750"/>
                  <a:pt x="2020643" y="2109869"/>
                  <a:pt x="2020643" y="2263745"/>
                </a:cubicBezTo>
                <a:cubicBezTo>
                  <a:pt x="2020643" y="2396498"/>
                  <a:pt x="2064894" y="2526301"/>
                  <a:pt x="2153396" y="2653154"/>
                </a:cubicBezTo>
                <a:cubicBezTo>
                  <a:pt x="2218268" y="2771356"/>
                  <a:pt x="2317385" y="2860511"/>
                  <a:pt x="2450748" y="2920618"/>
                </a:cubicBezTo>
                <a:cubicBezTo>
                  <a:pt x="2564646" y="2972075"/>
                  <a:pt x="2679400" y="2997803"/>
                  <a:pt x="2795011" y="2997803"/>
                </a:cubicBezTo>
                <a:cubicBezTo>
                  <a:pt x="2905901" y="2997803"/>
                  <a:pt x="3012400" y="2973311"/>
                  <a:pt x="3114510" y="2924328"/>
                </a:cubicBezTo>
                <a:cubicBezTo>
                  <a:pt x="3155442" y="2904831"/>
                  <a:pt x="3189221" y="2892631"/>
                  <a:pt x="3215849" y="2887727"/>
                </a:cubicBezTo>
                <a:cubicBezTo>
                  <a:pt x="3260893" y="2878851"/>
                  <a:pt x="3294426" y="2864911"/>
                  <a:pt x="3316449" y="2845907"/>
                </a:cubicBezTo>
                <a:cubicBezTo>
                  <a:pt x="3346407" y="2822074"/>
                  <a:pt x="3373883" y="2784445"/>
                  <a:pt x="3398878" y="2733021"/>
                </a:cubicBezTo>
                <a:cubicBezTo>
                  <a:pt x="3423873" y="2681596"/>
                  <a:pt x="3436370" y="2635017"/>
                  <a:pt x="3436370" y="2593282"/>
                </a:cubicBezTo>
                <a:cubicBezTo>
                  <a:pt x="3436370" y="2558121"/>
                  <a:pt x="3426156" y="2527262"/>
                  <a:pt x="3405728" y="2500704"/>
                </a:cubicBezTo>
                <a:cubicBezTo>
                  <a:pt x="3385299" y="2474146"/>
                  <a:pt x="3359769" y="2460867"/>
                  <a:pt x="3329137" y="2460867"/>
                </a:cubicBezTo>
                <a:cubicBezTo>
                  <a:pt x="3307446" y="2460867"/>
                  <a:pt x="3285347" y="2472960"/>
                  <a:pt x="3262841" y="2497147"/>
                </a:cubicBezTo>
                <a:cubicBezTo>
                  <a:pt x="3228483" y="2527853"/>
                  <a:pt x="3185940" y="2551823"/>
                  <a:pt x="3135212" y="2569056"/>
                </a:cubicBezTo>
                <a:cubicBezTo>
                  <a:pt x="3084483" y="2586288"/>
                  <a:pt x="3032893" y="2594904"/>
                  <a:pt x="2980441" y="2594904"/>
                </a:cubicBezTo>
                <a:cubicBezTo>
                  <a:pt x="2840676" y="2594904"/>
                  <a:pt x="2733207" y="2534063"/>
                  <a:pt x="2658035" y="2412382"/>
                </a:cubicBezTo>
                <a:cubicBezTo>
                  <a:pt x="2601825" y="2319993"/>
                  <a:pt x="2573720" y="2217707"/>
                  <a:pt x="2573720" y="2105522"/>
                </a:cubicBezTo>
                <a:cubicBezTo>
                  <a:pt x="2573720" y="2026174"/>
                  <a:pt x="2592200" y="1963743"/>
                  <a:pt x="2629159" y="1918229"/>
                </a:cubicBezTo>
                <a:cubicBezTo>
                  <a:pt x="2666119" y="1872715"/>
                  <a:pt x="2715691" y="1849958"/>
                  <a:pt x="2777875" y="1849958"/>
                </a:cubicBezTo>
                <a:cubicBezTo>
                  <a:pt x="2844524" y="1849958"/>
                  <a:pt x="2910639" y="1872801"/>
                  <a:pt x="2976217" y="1918486"/>
                </a:cubicBezTo>
                <a:cubicBezTo>
                  <a:pt x="2996688" y="1933465"/>
                  <a:pt x="3015543" y="1951971"/>
                  <a:pt x="3032780" y="1974006"/>
                </a:cubicBezTo>
                <a:cubicBezTo>
                  <a:pt x="3050019" y="1996040"/>
                  <a:pt x="3072829" y="2033123"/>
                  <a:pt x="3101213" y="2085254"/>
                </a:cubicBezTo>
                <a:cubicBezTo>
                  <a:pt x="3122861" y="2125672"/>
                  <a:pt x="3145988" y="2154339"/>
                  <a:pt x="3170592" y="2171256"/>
                </a:cubicBezTo>
                <a:cubicBezTo>
                  <a:pt x="3195196" y="2188172"/>
                  <a:pt x="3226878" y="2196631"/>
                  <a:pt x="3265636" y="2196631"/>
                </a:cubicBezTo>
                <a:cubicBezTo>
                  <a:pt x="3307916" y="2196631"/>
                  <a:pt x="3345781" y="2185479"/>
                  <a:pt x="3379228" y="2163177"/>
                </a:cubicBezTo>
                <a:cubicBezTo>
                  <a:pt x="3441509" y="2121153"/>
                  <a:pt x="3472650" y="2055918"/>
                  <a:pt x="3472650" y="1967470"/>
                </a:cubicBezTo>
                <a:cubicBezTo>
                  <a:pt x="3472650" y="1847426"/>
                  <a:pt x="3438715" y="1746397"/>
                  <a:pt x="3370845" y="1664384"/>
                </a:cubicBezTo>
                <a:cubicBezTo>
                  <a:pt x="3340470" y="1626996"/>
                  <a:pt x="3304394" y="1608302"/>
                  <a:pt x="3262616" y="1608302"/>
                </a:cubicBezTo>
                <a:cubicBezTo>
                  <a:pt x="3250518" y="1608302"/>
                  <a:pt x="3239169" y="1609523"/>
                  <a:pt x="3228569" y="1611964"/>
                </a:cubicBezTo>
                <a:cubicBezTo>
                  <a:pt x="3203601" y="1617585"/>
                  <a:pt x="3185726" y="1620395"/>
                  <a:pt x="3174944" y="1620395"/>
                </a:cubicBezTo>
                <a:cubicBezTo>
                  <a:pt x="3161025" y="1620395"/>
                  <a:pt x="3134163" y="1611065"/>
                  <a:pt x="3094355" y="1592403"/>
                </a:cubicBezTo>
                <a:cubicBezTo>
                  <a:pt x="2999793" y="1547906"/>
                  <a:pt x="2902030" y="1525657"/>
                  <a:pt x="2801066" y="1525657"/>
                </a:cubicBezTo>
                <a:close/>
                <a:moveTo>
                  <a:pt x="1270231" y="1525657"/>
                </a:moveTo>
                <a:cubicBezTo>
                  <a:pt x="1102478" y="1525657"/>
                  <a:pt x="957900" y="1577387"/>
                  <a:pt x="836496" y="1680846"/>
                </a:cubicBezTo>
                <a:cubicBezTo>
                  <a:pt x="788637" y="1718255"/>
                  <a:pt x="750302" y="1766301"/>
                  <a:pt x="721490" y="1824984"/>
                </a:cubicBezTo>
                <a:cubicBezTo>
                  <a:pt x="692678" y="1883668"/>
                  <a:pt x="678272" y="1944263"/>
                  <a:pt x="678272" y="2006769"/>
                </a:cubicBezTo>
                <a:cubicBezTo>
                  <a:pt x="678272" y="2132647"/>
                  <a:pt x="745259" y="2246320"/>
                  <a:pt x="879232" y="2347788"/>
                </a:cubicBezTo>
                <a:cubicBezTo>
                  <a:pt x="900710" y="2383870"/>
                  <a:pt x="937442" y="2414906"/>
                  <a:pt x="989428" y="2440896"/>
                </a:cubicBezTo>
                <a:cubicBezTo>
                  <a:pt x="1041414" y="2466887"/>
                  <a:pt x="1111032" y="2493415"/>
                  <a:pt x="1198281" y="2520482"/>
                </a:cubicBezTo>
                <a:cubicBezTo>
                  <a:pt x="1259888" y="2539882"/>
                  <a:pt x="1300988" y="2557878"/>
                  <a:pt x="1321582" y="2574468"/>
                </a:cubicBezTo>
                <a:cubicBezTo>
                  <a:pt x="1342177" y="2591058"/>
                  <a:pt x="1352474" y="2609422"/>
                  <a:pt x="1352474" y="2629562"/>
                </a:cubicBezTo>
                <a:cubicBezTo>
                  <a:pt x="1352474" y="2650868"/>
                  <a:pt x="1339577" y="2669230"/>
                  <a:pt x="1313785" y="2684648"/>
                </a:cubicBezTo>
                <a:cubicBezTo>
                  <a:pt x="1287993" y="2700065"/>
                  <a:pt x="1251975" y="2707774"/>
                  <a:pt x="1205733" y="2707774"/>
                </a:cubicBezTo>
                <a:cubicBezTo>
                  <a:pt x="1151011" y="2707774"/>
                  <a:pt x="1098318" y="2696131"/>
                  <a:pt x="1047654" y="2672844"/>
                </a:cubicBezTo>
                <a:cubicBezTo>
                  <a:pt x="996990" y="2649556"/>
                  <a:pt x="960239" y="2620632"/>
                  <a:pt x="937401" y="2586071"/>
                </a:cubicBezTo>
                <a:cubicBezTo>
                  <a:pt x="884414" y="2505235"/>
                  <a:pt x="849050" y="2455524"/>
                  <a:pt x="831308" y="2436937"/>
                </a:cubicBezTo>
                <a:cubicBezTo>
                  <a:pt x="806437" y="2409218"/>
                  <a:pt x="778064" y="2395358"/>
                  <a:pt x="746190" y="2395358"/>
                </a:cubicBezTo>
                <a:cubicBezTo>
                  <a:pt x="713931" y="2395358"/>
                  <a:pt x="685917" y="2414592"/>
                  <a:pt x="662148" y="2453062"/>
                </a:cubicBezTo>
                <a:cubicBezTo>
                  <a:pt x="648711" y="2461991"/>
                  <a:pt x="641993" y="2485219"/>
                  <a:pt x="641993" y="2522746"/>
                </a:cubicBezTo>
                <a:cubicBezTo>
                  <a:pt x="641993" y="2594203"/>
                  <a:pt x="655472" y="2667568"/>
                  <a:pt x="682432" y="2742841"/>
                </a:cubicBezTo>
                <a:cubicBezTo>
                  <a:pt x="709391" y="2818115"/>
                  <a:pt x="737903" y="2864858"/>
                  <a:pt x="767968" y="2883070"/>
                </a:cubicBezTo>
                <a:cubicBezTo>
                  <a:pt x="818707" y="2917867"/>
                  <a:pt x="892599" y="2945688"/>
                  <a:pt x="989645" y="2966534"/>
                </a:cubicBezTo>
                <a:cubicBezTo>
                  <a:pt x="1086691" y="2987380"/>
                  <a:pt x="1179213" y="2997803"/>
                  <a:pt x="1267211" y="2997803"/>
                </a:cubicBezTo>
                <a:cubicBezTo>
                  <a:pt x="1465210" y="2997803"/>
                  <a:pt x="1625800" y="2950056"/>
                  <a:pt x="1748981" y="2854563"/>
                </a:cubicBezTo>
                <a:cubicBezTo>
                  <a:pt x="1871498" y="2759498"/>
                  <a:pt x="1932756" y="2637137"/>
                  <a:pt x="1932756" y="2487478"/>
                </a:cubicBezTo>
                <a:cubicBezTo>
                  <a:pt x="1932756" y="2317402"/>
                  <a:pt x="1842938" y="2188686"/>
                  <a:pt x="1663300" y="2101330"/>
                </a:cubicBezTo>
                <a:cubicBezTo>
                  <a:pt x="1622957" y="2081855"/>
                  <a:pt x="1537411" y="2052850"/>
                  <a:pt x="1406661" y="2014317"/>
                </a:cubicBezTo>
                <a:cubicBezTo>
                  <a:pt x="1305236" y="1985152"/>
                  <a:pt x="1254524" y="1946356"/>
                  <a:pt x="1254524" y="1897929"/>
                </a:cubicBezTo>
                <a:cubicBezTo>
                  <a:pt x="1254524" y="1874728"/>
                  <a:pt x="1263501" y="1855892"/>
                  <a:pt x="1281456" y="1841422"/>
                </a:cubicBezTo>
                <a:cubicBezTo>
                  <a:pt x="1299411" y="1826952"/>
                  <a:pt x="1324562" y="1819717"/>
                  <a:pt x="1356906" y="1819717"/>
                </a:cubicBezTo>
                <a:cubicBezTo>
                  <a:pt x="1429327" y="1819717"/>
                  <a:pt x="1503894" y="1855520"/>
                  <a:pt x="1580607" y="1927127"/>
                </a:cubicBezTo>
                <a:cubicBezTo>
                  <a:pt x="1638627" y="1981067"/>
                  <a:pt x="1677125" y="2014108"/>
                  <a:pt x="1696103" y="2026249"/>
                </a:cubicBezTo>
                <a:cubicBezTo>
                  <a:pt x="1715081" y="2038391"/>
                  <a:pt x="1740078" y="2044461"/>
                  <a:pt x="1771096" y="2044461"/>
                </a:cubicBezTo>
                <a:cubicBezTo>
                  <a:pt x="1810228" y="2044461"/>
                  <a:pt x="1842924" y="2029370"/>
                  <a:pt x="1869182" y="1999188"/>
                </a:cubicBezTo>
                <a:cubicBezTo>
                  <a:pt x="1895440" y="1969006"/>
                  <a:pt x="1908570" y="1932566"/>
                  <a:pt x="1908570" y="1889867"/>
                </a:cubicBezTo>
                <a:cubicBezTo>
                  <a:pt x="1908570" y="1821505"/>
                  <a:pt x="1881814" y="1749256"/>
                  <a:pt x="1828302" y="1673121"/>
                </a:cubicBezTo>
                <a:cubicBezTo>
                  <a:pt x="1774789" y="1596985"/>
                  <a:pt x="1721791" y="1558918"/>
                  <a:pt x="1669307" y="1558918"/>
                </a:cubicBezTo>
                <a:cubicBezTo>
                  <a:pt x="1655163" y="1558918"/>
                  <a:pt x="1641336" y="1561412"/>
                  <a:pt x="1627824" y="1566402"/>
                </a:cubicBezTo>
                <a:cubicBezTo>
                  <a:pt x="1596710" y="1577536"/>
                  <a:pt x="1578964" y="1583104"/>
                  <a:pt x="1574585" y="1583104"/>
                </a:cubicBezTo>
                <a:cubicBezTo>
                  <a:pt x="1568450" y="1583104"/>
                  <a:pt x="1559724" y="1581407"/>
                  <a:pt x="1548407" y="1578013"/>
                </a:cubicBezTo>
                <a:cubicBezTo>
                  <a:pt x="1434091" y="1543109"/>
                  <a:pt x="1341366" y="1525657"/>
                  <a:pt x="1270231" y="1525657"/>
                </a:cubicBezTo>
                <a:close/>
                <a:moveTo>
                  <a:pt x="0" y="0"/>
                </a:moveTo>
                <a:lnTo>
                  <a:pt x="12211664" y="0"/>
                </a:lnTo>
                <a:lnTo>
                  <a:pt x="12211664" y="7419372"/>
                </a:lnTo>
                <a:lnTo>
                  <a:pt x="0" y="7419372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930E734B-3DB6-7880-02FE-588DC3A86F14}"/>
              </a:ext>
            </a:extLst>
          </p:cNvPr>
          <p:cNvSpPr/>
          <p:nvPr/>
        </p:nvSpPr>
        <p:spPr>
          <a:xfrm>
            <a:off x="3703665" y="2306347"/>
            <a:ext cx="4082400" cy="70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endParaRPr lang="fr-FR" sz="9600" b="0" strike="noStrike" spc="-1" dirty="0">
              <a:latin typeface="Amasis MT Pro Black" panose="02040A040500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4"/>
          <p:cNvPicPr/>
          <p:nvPr/>
        </p:nvPicPr>
        <p:blipFill>
          <a:blip r:embed="rId3"/>
          <a:stretch/>
        </p:blipFill>
        <p:spPr>
          <a:xfrm>
            <a:off x="0" y="0"/>
            <a:ext cx="12192000" cy="6843240"/>
          </a:xfrm>
          <a:prstGeom prst="rect">
            <a:avLst/>
          </a:prstGeom>
          <a:ln>
            <a:noFill/>
          </a:ln>
        </p:spPr>
      </p:pic>
      <p:sp>
        <p:nvSpPr>
          <p:cNvPr id="84" name="CustomShape 2"/>
          <p:cNvSpPr/>
          <p:nvPr/>
        </p:nvSpPr>
        <p:spPr>
          <a:xfrm>
            <a:off x="1765020" y="6194655"/>
            <a:ext cx="8661960" cy="57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200" b="1" strike="noStrike" spc="-1" dirty="0">
                <a:solidFill>
                  <a:srgbClr val="262626"/>
                </a:solidFill>
                <a:latin typeface="Calibri"/>
              </a:rPr>
              <a:t>FUN FACT : WORLD’S BIGGEST SCHOOL IS IN INDIA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741A3FE-FD53-48C9-02E3-2EA1E786EF06}"/>
              </a:ext>
            </a:extLst>
          </p:cNvPr>
          <p:cNvSpPr/>
          <p:nvPr/>
        </p:nvSpPr>
        <p:spPr>
          <a:xfrm>
            <a:off x="-211988400" y="-65379600"/>
            <a:ext cx="294970200" cy="117348000"/>
          </a:xfrm>
          <a:custGeom>
            <a:avLst/>
            <a:gdLst/>
            <a:ahLst/>
            <a:cxnLst/>
            <a:rect l="l" t="t" r="r" b="b"/>
            <a:pathLst>
              <a:path w="12211664" h="7419372">
                <a:moveTo>
                  <a:pt x="10206082" y="4638110"/>
                </a:moveTo>
                <a:cubicBezTo>
                  <a:pt x="10213287" y="4638110"/>
                  <a:pt x="10221678" y="4643432"/>
                  <a:pt x="10231256" y="4654074"/>
                </a:cubicBezTo>
                <a:cubicBezTo>
                  <a:pt x="10240833" y="4664717"/>
                  <a:pt x="10263528" y="4692656"/>
                  <a:pt x="10299342" y="4737891"/>
                </a:cubicBezTo>
                <a:cubicBezTo>
                  <a:pt x="10334322" y="4814969"/>
                  <a:pt x="10351810" y="4862534"/>
                  <a:pt x="10351810" y="4880585"/>
                </a:cubicBezTo>
                <a:cubicBezTo>
                  <a:pt x="10351810" y="4883005"/>
                  <a:pt x="10340520" y="4884215"/>
                  <a:pt x="10317940" y="4884215"/>
                </a:cubicBezTo>
                <a:lnTo>
                  <a:pt x="10120417" y="4884215"/>
                </a:lnTo>
                <a:cubicBezTo>
                  <a:pt x="10103908" y="4884215"/>
                  <a:pt x="10095652" y="4882668"/>
                  <a:pt x="10095652" y="4879574"/>
                </a:cubicBezTo>
                <a:cubicBezTo>
                  <a:pt x="10095652" y="4868760"/>
                  <a:pt x="10107110" y="4834632"/>
                  <a:pt x="10130021" y="4777191"/>
                </a:cubicBezTo>
                <a:cubicBezTo>
                  <a:pt x="10150375" y="4728496"/>
                  <a:pt x="10162260" y="4700316"/>
                  <a:pt x="10165675" y="4692650"/>
                </a:cubicBezTo>
                <a:cubicBezTo>
                  <a:pt x="10178694" y="4656290"/>
                  <a:pt x="10192164" y="4638110"/>
                  <a:pt x="10206082" y="4638110"/>
                </a:cubicBezTo>
                <a:close/>
                <a:moveTo>
                  <a:pt x="7669600" y="4318659"/>
                </a:moveTo>
                <a:cubicBezTo>
                  <a:pt x="7781207" y="4318659"/>
                  <a:pt x="7860324" y="4364961"/>
                  <a:pt x="7906952" y="4457563"/>
                </a:cubicBezTo>
                <a:cubicBezTo>
                  <a:pt x="7951353" y="4545722"/>
                  <a:pt x="7973553" y="4670268"/>
                  <a:pt x="7973553" y="4831201"/>
                </a:cubicBezTo>
                <a:cubicBezTo>
                  <a:pt x="7973553" y="5115796"/>
                  <a:pt x="7882316" y="5258093"/>
                  <a:pt x="7699841" y="5258093"/>
                </a:cubicBezTo>
                <a:cubicBezTo>
                  <a:pt x="7663257" y="5258093"/>
                  <a:pt x="7638056" y="5251313"/>
                  <a:pt x="7624239" y="5237753"/>
                </a:cubicBezTo>
                <a:cubicBezTo>
                  <a:pt x="7610422" y="5224193"/>
                  <a:pt x="7603513" y="5198858"/>
                  <a:pt x="7603513" y="5161749"/>
                </a:cubicBezTo>
                <a:lnTo>
                  <a:pt x="7603513" y="4381743"/>
                </a:lnTo>
                <a:cubicBezTo>
                  <a:pt x="7603513" y="4356979"/>
                  <a:pt x="7607948" y="4340274"/>
                  <a:pt x="7616819" y="4331628"/>
                </a:cubicBezTo>
                <a:cubicBezTo>
                  <a:pt x="7625689" y="4322982"/>
                  <a:pt x="7643284" y="4318659"/>
                  <a:pt x="7669600" y="4318659"/>
                </a:cubicBezTo>
                <a:close/>
                <a:moveTo>
                  <a:pt x="9074813" y="4056832"/>
                </a:moveTo>
                <a:cubicBezTo>
                  <a:pt x="8988173" y="4056832"/>
                  <a:pt x="8899554" y="4065896"/>
                  <a:pt x="8808954" y="4084022"/>
                </a:cubicBezTo>
                <a:cubicBezTo>
                  <a:pt x="8740324" y="4097084"/>
                  <a:pt x="8689978" y="4113465"/>
                  <a:pt x="8657917" y="4133166"/>
                </a:cubicBezTo>
                <a:cubicBezTo>
                  <a:pt x="8625856" y="4152866"/>
                  <a:pt x="8609826" y="4180971"/>
                  <a:pt x="8609826" y="4217481"/>
                </a:cubicBezTo>
                <a:cubicBezTo>
                  <a:pt x="8609826" y="4241271"/>
                  <a:pt x="8615575" y="4260560"/>
                  <a:pt x="8627074" y="4275346"/>
                </a:cubicBezTo>
                <a:cubicBezTo>
                  <a:pt x="8638573" y="4290132"/>
                  <a:pt x="8658252" y="4306700"/>
                  <a:pt x="8686111" y="4325052"/>
                </a:cubicBezTo>
                <a:cubicBezTo>
                  <a:pt x="8719462" y="4345812"/>
                  <a:pt x="8740688" y="4369516"/>
                  <a:pt x="8749789" y="4396166"/>
                </a:cubicBezTo>
                <a:cubicBezTo>
                  <a:pt x="8765324" y="4439196"/>
                  <a:pt x="8773092" y="4545240"/>
                  <a:pt x="8773092" y="4714299"/>
                </a:cubicBezTo>
                <a:cubicBezTo>
                  <a:pt x="8773092" y="4960768"/>
                  <a:pt x="8766711" y="5122284"/>
                  <a:pt x="8753949" y="5198848"/>
                </a:cubicBezTo>
                <a:cubicBezTo>
                  <a:pt x="8748959" y="5227638"/>
                  <a:pt x="8732685" y="5250475"/>
                  <a:pt x="8705126" y="5267360"/>
                </a:cubicBezTo>
                <a:cubicBezTo>
                  <a:pt x="8655704" y="5297478"/>
                  <a:pt x="8630993" y="5331477"/>
                  <a:pt x="8630993" y="5369357"/>
                </a:cubicBezTo>
                <a:cubicBezTo>
                  <a:pt x="8630993" y="5466371"/>
                  <a:pt x="8747359" y="5514878"/>
                  <a:pt x="8980090" y="5514878"/>
                </a:cubicBezTo>
                <a:cubicBezTo>
                  <a:pt x="9110883" y="5514878"/>
                  <a:pt x="9221072" y="5504021"/>
                  <a:pt x="9310655" y="5482308"/>
                </a:cubicBezTo>
                <a:cubicBezTo>
                  <a:pt x="9403632" y="5459438"/>
                  <a:pt x="9450120" y="5415739"/>
                  <a:pt x="9450120" y="5351209"/>
                </a:cubicBezTo>
                <a:cubicBezTo>
                  <a:pt x="9450120" y="5304389"/>
                  <a:pt x="9423798" y="5269009"/>
                  <a:pt x="9371153" y="5245068"/>
                </a:cubicBezTo>
                <a:cubicBezTo>
                  <a:pt x="9349515" y="5234255"/>
                  <a:pt x="9334978" y="5224873"/>
                  <a:pt x="9327542" y="5216923"/>
                </a:cubicBezTo>
                <a:cubicBezTo>
                  <a:pt x="9320106" y="5208974"/>
                  <a:pt x="9314065" y="5195384"/>
                  <a:pt x="9309418" y="5176155"/>
                </a:cubicBezTo>
                <a:cubicBezTo>
                  <a:pt x="9297748" y="5120234"/>
                  <a:pt x="9291912" y="4964269"/>
                  <a:pt x="9291912" y="4708261"/>
                </a:cubicBezTo>
                <a:cubicBezTo>
                  <a:pt x="9291912" y="4556589"/>
                  <a:pt x="9296362" y="4456814"/>
                  <a:pt x="9305259" y="4408933"/>
                </a:cubicBezTo>
                <a:cubicBezTo>
                  <a:pt x="9314156" y="4361053"/>
                  <a:pt x="9334900" y="4327841"/>
                  <a:pt x="9367492" y="4309296"/>
                </a:cubicBezTo>
                <a:cubicBezTo>
                  <a:pt x="9398519" y="4295785"/>
                  <a:pt x="9420048" y="4282570"/>
                  <a:pt x="9432077" y="4269652"/>
                </a:cubicBezTo>
                <a:cubicBezTo>
                  <a:pt x="9444106" y="4256734"/>
                  <a:pt x="9450120" y="4238000"/>
                  <a:pt x="9450120" y="4213450"/>
                </a:cubicBezTo>
                <a:cubicBezTo>
                  <a:pt x="9450120" y="4143375"/>
                  <a:pt x="9398589" y="4098101"/>
                  <a:pt x="9295526" y="4077630"/>
                </a:cubicBezTo>
                <a:cubicBezTo>
                  <a:pt x="9225515" y="4063765"/>
                  <a:pt x="9151944" y="4056832"/>
                  <a:pt x="9074813" y="4056832"/>
                </a:cubicBezTo>
                <a:close/>
                <a:moveTo>
                  <a:pt x="5545130" y="4056832"/>
                </a:moveTo>
                <a:cubicBezTo>
                  <a:pt x="5450396" y="4056832"/>
                  <a:pt x="5383485" y="4059627"/>
                  <a:pt x="5344395" y="4065216"/>
                </a:cubicBezTo>
                <a:cubicBezTo>
                  <a:pt x="5221986" y="4083770"/>
                  <a:pt x="5160780" y="4131164"/>
                  <a:pt x="5160780" y="4207395"/>
                </a:cubicBezTo>
                <a:cubicBezTo>
                  <a:pt x="5160780" y="4232738"/>
                  <a:pt x="5167916" y="4253972"/>
                  <a:pt x="5182188" y="4271098"/>
                </a:cubicBezTo>
                <a:cubicBezTo>
                  <a:pt x="5196460" y="4288223"/>
                  <a:pt x="5219946" y="4304778"/>
                  <a:pt x="5252644" y="4320763"/>
                </a:cubicBezTo>
                <a:cubicBezTo>
                  <a:pt x="5276284" y="4332273"/>
                  <a:pt x="5292890" y="4343943"/>
                  <a:pt x="5302461" y="4355774"/>
                </a:cubicBezTo>
                <a:cubicBezTo>
                  <a:pt x="5312034" y="4367605"/>
                  <a:pt x="5320059" y="4386374"/>
                  <a:pt x="5326536" y="4412081"/>
                </a:cubicBezTo>
                <a:cubicBezTo>
                  <a:pt x="5346365" y="4490507"/>
                  <a:pt x="5356280" y="4615102"/>
                  <a:pt x="5356280" y="4785863"/>
                </a:cubicBezTo>
                <a:cubicBezTo>
                  <a:pt x="5356280" y="4946742"/>
                  <a:pt x="5350567" y="5070512"/>
                  <a:pt x="5339144" y="5157172"/>
                </a:cubicBezTo>
                <a:cubicBezTo>
                  <a:pt x="5333340" y="5198436"/>
                  <a:pt x="5317515" y="5226712"/>
                  <a:pt x="5291670" y="5242001"/>
                </a:cubicBezTo>
                <a:cubicBezTo>
                  <a:pt x="5256808" y="5262526"/>
                  <a:pt x="5233500" y="5279924"/>
                  <a:pt x="5221744" y="5294196"/>
                </a:cubicBezTo>
                <a:cubicBezTo>
                  <a:pt x="5209988" y="5308468"/>
                  <a:pt x="5204110" y="5329491"/>
                  <a:pt x="5204110" y="5357264"/>
                </a:cubicBezTo>
                <a:cubicBezTo>
                  <a:pt x="5204110" y="5409684"/>
                  <a:pt x="5231739" y="5449058"/>
                  <a:pt x="5286996" y="5475386"/>
                </a:cubicBezTo>
                <a:cubicBezTo>
                  <a:pt x="5342253" y="5501714"/>
                  <a:pt x="5416879" y="5514878"/>
                  <a:pt x="5510873" y="5514878"/>
                </a:cubicBezTo>
                <a:cubicBezTo>
                  <a:pt x="5726143" y="5514878"/>
                  <a:pt x="5833777" y="5461333"/>
                  <a:pt x="5833777" y="5354245"/>
                </a:cubicBezTo>
                <a:cubicBezTo>
                  <a:pt x="5833777" y="5310412"/>
                  <a:pt x="5807224" y="5275417"/>
                  <a:pt x="5754119" y="5249260"/>
                </a:cubicBezTo>
                <a:cubicBezTo>
                  <a:pt x="5727631" y="5236016"/>
                  <a:pt x="5709764" y="5214185"/>
                  <a:pt x="5700519" y="5183767"/>
                </a:cubicBezTo>
                <a:cubicBezTo>
                  <a:pt x="5691273" y="5153349"/>
                  <a:pt x="5686651" y="5092262"/>
                  <a:pt x="5686651" y="5000506"/>
                </a:cubicBezTo>
                <a:cubicBezTo>
                  <a:pt x="5686651" y="4900676"/>
                  <a:pt x="5699943" y="4850762"/>
                  <a:pt x="5726528" y="4850762"/>
                </a:cubicBezTo>
                <a:cubicBezTo>
                  <a:pt x="5748659" y="4850762"/>
                  <a:pt x="5778659" y="4867860"/>
                  <a:pt x="5816529" y="4902058"/>
                </a:cubicBezTo>
                <a:lnTo>
                  <a:pt x="6414124" y="5437179"/>
                </a:lnTo>
                <a:cubicBezTo>
                  <a:pt x="6450505" y="5470059"/>
                  <a:pt x="6477170" y="5491398"/>
                  <a:pt x="6494119" y="5501194"/>
                </a:cubicBezTo>
                <a:cubicBezTo>
                  <a:pt x="6511067" y="5510991"/>
                  <a:pt x="6532004" y="5515889"/>
                  <a:pt x="6556930" y="5515889"/>
                </a:cubicBezTo>
                <a:cubicBezTo>
                  <a:pt x="6615613" y="5515889"/>
                  <a:pt x="6655394" y="5478378"/>
                  <a:pt x="6676272" y="5403356"/>
                </a:cubicBezTo>
                <a:cubicBezTo>
                  <a:pt x="6691722" y="5348528"/>
                  <a:pt x="6699115" y="5261273"/>
                  <a:pt x="6698451" y="5141593"/>
                </a:cubicBezTo>
                <a:cubicBezTo>
                  <a:pt x="6697777" y="5054259"/>
                  <a:pt x="6697439" y="4985398"/>
                  <a:pt x="6697439" y="4935013"/>
                </a:cubicBezTo>
                <a:lnTo>
                  <a:pt x="6697439" y="4606472"/>
                </a:lnTo>
                <a:cubicBezTo>
                  <a:pt x="6698103" y="4485475"/>
                  <a:pt x="6705036" y="4408350"/>
                  <a:pt x="6718237" y="4375095"/>
                </a:cubicBezTo>
                <a:cubicBezTo>
                  <a:pt x="6726267" y="4356026"/>
                  <a:pt x="6733053" y="4343970"/>
                  <a:pt x="6738594" y="4338927"/>
                </a:cubicBezTo>
                <a:cubicBezTo>
                  <a:pt x="6744134" y="4333884"/>
                  <a:pt x="6755593" y="4327600"/>
                  <a:pt x="6772970" y="4320073"/>
                </a:cubicBezTo>
                <a:cubicBezTo>
                  <a:pt x="6832124" y="4294045"/>
                  <a:pt x="6861702" y="4254805"/>
                  <a:pt x="6861702" y="4202353"/>
                </a:cubicBezTo>
                <a:cubicBezTo>
                  <a:pt x="6861702" y="4140040"/>
                  <a:pt x="6825625" y="4097903"/>
                  <a:pt x="6753473" y="4075944"/>
                </a:cubicBezTo>
                <a:cubicBezTo>
                  <a:pt x="6712445" y="4063203"/>
                  <a:pt x="6640212" y="4056832"/>
                  <a:pt x="6536775" y="4056832"/>
                </a:cubicBezTo>
                <a:cubicBezTo>
                  <a:pt x="6457169" y="4056832"/>
                  <a:pt x="6400579" y="4060408"/>
                  <a:pt x="6367003" y="4067560"/>
                </a:cubicBezTo>
                <a:cubicBezTo>
                  <a:pt x="6279037" y="4085923"/>
                  <a:pt x="6235054" y="4128840"/>
                  <a:pt x="6235054" y="4196314"/>
                </a:cubicBezTo>
                <a:cubicBezTo>
                  <a:pt x="6235054" y="4224044"/>
                  <a:pt x="6241558" y="4246654"/>
                  <a:pt x="6254567" y="4264144"/>
                </a:cubicBezTo>
                <a:cubicBezTo>
                  <a:pt x="6267576" y="4281633"/>
                  <a:pt x="6284921" y="4294291"/>
                  <a:pt x="6306601" y="4302118"/>
                </a:cubicBezTo>
                <a:cubicBezTo>
                  <a:pt x="6341334" y="4321443"/>
                  <a:pt x="6363119" y="4344658"/>
                  <a:pt x="6371958" y="4371762"/>
                </a:cubicBezTo>
                <a:cubicBezTo>
                  <a:pt x="6380796" y="4398866"/>
                  <a:pt x="6385216" y="4453591"/>
                  <a:pt x="6385216" y="4535936"/>
                </a:cubicBezTo>
                <a:cubicBezTo>
                  <a:pt x="6385216" y="4596804"/>
                  <a:pt x="6374600" y="4627238"/>
                  <a:pt x="6353368" y="4627238"/>
                </a:cubicBezTo>
                <a:cubicBezTo>
                  <a:pt x="6338058" y="4627238"/>
                  <a:pt x="6308850" y="4608458"/>
                  <a:pt x="6265745" y="4570899"/>
                </a:cubicBezTo>
                <a:lnTo>
                  <a:pt x="5763884" y="4131512"/>
                </a:lnTo>
                <a:cubicBezTo>
                  <a:pt x="5728648" y="4100516"/>
                  <a:pt x="5697315" y="4080320"/>
                  <a:pt x="5669884" y="4070925"/>
                </a:cubicBezTo>
                <a:cubicBezTo>
                  <a:pt x="5642454" y="4061530"/>
                  <a:pt x="5600868" y="4056832"/>
                  <a:pt x="5545130" y="4056832"/>
                </a:cubicBezTo>
                <a:close/>
                <a:moveTo>
                  <a:pt x="4750463" y="4056832"/>
                </a:moveTo>
                <a:cubicBezTo>
                  <a:pt x="4663824" y="4056832"/>
                  <a:pt x="4575204" y="4065896"/>
                  <a:pt x="4484605" y="4084022"/>
                </a:cubicBezTo>
                <a:cubicBezTo>
                  <a:pt x="4415975" y="4097084"/>
                  <a:pt x="4365629" y="4113465"/>
                  <a:pt x="4333567" y="4133166"/>
                </a:cubicBezTo>
                <a:cubicBezTo>
                  <a:pt x="4301507" y="4152866"/>
                  <a:pt x="4285475" y="4180971"/>
                  <a:pt x="4285475" y="4217481"/>
                </a:cubicBezTo>
                <a:cubicBezTo>
                  <a:pt x="4285475" y="4241271"/>
                  <a:pt x="4291226" y="4260560"/>
                  <a:pt x="4302724" y="4275346"/>
                </a:cubicBezTo>
                <a:cubicBezTo>
                  <a:pt x="4314223" y="4290132"/>
                  <a:pt x="4333902" y="4306700"/>
                  <a:pt x="4361761" y="4325052"/>
                </a:cubicBezTo>
                <a:cubicBezTo>
                  <a:pt x="4395112" y="4345812"/>
                  <a:pt x="4416338" y="4369516"/>
                  <a:pt x="4425439" y="4396166"/>
                </a:cubicBezTo>
                <a:cubicBezTo>
                  <a:pt x="4440975" y="4439196"/>
                  <a:pt x="4448742" y="4545240"/>
                  <a:pt x="4448742" y="4714299"/>
                </a:cubicBezTo>
                <a:cubicBezTo>
                  <a:pt x="4448742" y="4960768"/>
                  <a:pt x="4442361" y="5122284"/>
                  <a:pt x="4429599" y="5198848"/>
                </a:cubicBezTo>
                <a:cubicBezTo>
                  <a:pt x="4424609" y="5227638"/>
                  <a:pt x="4408335" y="5250475"/>
                  <a:pt x="4380776" y="5267360"/>
                </a:cubicBezTo>
                <a:cubicBezTo>
                  <a:pt x="4331354" y="5297478"/>
                  <a:pt x="4306643" y="5331477"/>
                  <a:pt x="4306643" y="5369357"/>
                </a:cubicBezTo>
                <a:cubicBezTo>
                  <a:pt x="4306643" y="5466371"/>
                  <a:pt x="4423008" y="5514878"/>
                  <a:pt x="4655740" y="5514878"/>
                </a:cubicBezTo>
                <a:cubicBezTo>
                  <a:pt x="4786534" y="5514878"/>
                  <a:pt x="4896722" y="5504021"/>
                  <a:pt x="4986305" y="5482308"/>
                </a:cubicBezTo>
                <a:cubicBezTo>
                  <a:pt x="5079282" y="5459438"/>
                  <a:pt x="5125771" y="5415739"/>
                  <a:pt x="5125771" y="5351209"/>
                </a:cubicBezTo>
                <a:cubicBezTo>
                  <a:pt x="5125771" y="5304389"/>
                  <a:pt x="5099448" y="5269009"/>
                  <a:pt x="5046803" y="5245068"/>
                </a:cubicBezTo>
                <a:cubicBezTo>
                  <a:pt x="5025165" y="5234255"/>
                  <a:pt x="5010628" y="5224873"/>
                  <a:pt x="5003192" y="5216923"/>
                </a:cubicBezTo>
                <a:cubicBezTo>
                  <a:pt x="4995756" y="5208974"/>
                  <a:pt x="4989715" y="5195384"/>
                  <a:pt x="4985068" y="5176155"/>
                </a:cubicBezTo>
                <a:cubicBezTo>
                  <a:pt x="4973399" y="5120234"/>
                  <a:pt x="4967563" y="4964269"/>
                  <a:pt x="4967563" y="4708261"/>
                </a:cubicBezTo>
                <a:cubicBezTo>
                  <a:pt x="4967563" y="4556589"/>
                  <a:pt x="4972011" y="4456814"/>
                  <a:pt x="4980909" y="4408933"/>
                </a:cubicBezTo>
                <a:cubicBezTo>
                  <a:pt x="4989806" y="4361053"/>
                  <a:pt x="5010550" y="4327841"/>
                  <a:pt x="5043142" y="4309296"/>
                </a:cubicBezTo>
                <a:cubicBezTo>
                  <a:pt x="5074170" y="4295785"/>
                  <a:pt x="5095698" y="4282570"/>
                  <a:pt x="5107727" y="4269652"/>
                </a:cubicBezTo>
                <a:cubicBezTo>
                  <a:pt x="5119756" y="4256734"/>
                  <a:pt x="5125771" y="4238000"/>
                  <a:pt x="5125771" y="4213450"/>
                </a:cubicBezTo>
                <a:cubicBezTo>
                  <a:pt x="5125771" y="4143375"/>
                  <a:pt x="5074239" y="4098101"/>
                  <a:pt x="4971176" y="4077630"/>
                </a:cubicBezTo>
                <a:cubicBezTo>
                  <a:pt x="4901165" y="4063765"/>
                  <a:pt x="4827594" y="4056832"/>
                  <a:pt x="4750463" y="4056832"/>
                </a:cubicBezTo>
                <a:close/>
                <a:moveTo>
                  <a:pt x="2392355" y="4056832"/>
                </a:moveTo>
                <a:cubicBezTo>
                  <a:pt x="2297622" y="4056832"/>
                  <a:pt x="2230710" y="4059627"/>
                  <a:pt x="2191620" y="4065216"/>
                </a:cubicBezTo>
                <a:cubicBezTo>
                  <a:pt x="2069210" y="4083770"/>
                  <a:pt x="2008005" y="4131164"/>
                  <a:pt x="2008005" y="4207395"/>
                </a:cubicBezTo>
                <a:cubicBezTo>
                  <a:pt x="2008005" y="4232738"/>
                  <a:pt x="2015141" y="4253972"/>
                  <a:pt x="2029413" y="4271098"/>
                </a:cubicBezTo>
                <a:cubicBezTo>
                  <a:pt x="2043685" y="4288223"/>
                  <a:pt x="2067170" y="4304778"/>
                  <a:pt x="2099869" y="4320763"/>
                </a:cubicBezTo>
                <a:cubicBezTo>
                  <a:pt x="2123509" y="4332273"/>
                  <a:pt x="2140115" y="4343943"/>
                  <a:pt x="2149687" y="4355774"/>
                </a:cubicBezTo>
                <a:cubicBezTo>
                  <a:pt x="2159259" y="4367605"/>
                  <a:pt x="2167284" y="4386374"/>
                  <a:pt x="2173761" y="4412081"/>
                </a:cubicBezTo>
                <a:cubicBezTo>
                  <a:pt x="2193590" y="4490507"/>
                  <a:pt x="2203504" y="4615102"/>
                  <a:pt x="2203504" y="4785863"/>
                </a:cubicBezTo>
                <a:cubicBezTo>
                  <a:pt x="2203504" y="4946742"/>
                  <a:pt x="2197792" y="5070512"/>
                  <a:pt x="2186368" y="5157172"/>
                </a:cubicBezTo>
                <a:cubicBezTo>
                  <a:pt x="2180565" y="5198436"/>
                  <a:pt x="2164741" y="5226712"/>
                  <a:pt x="2138895" y="5242001"/>
                </a:cubicBezTo>
                <a:cubicBezTo>
                  <a:pt x="2104034" y="5262526"/>
                  <a:pt x="2080725" y="5279924"/>
                  <a:pt x="2068969" y="5294196"/>
                </a:cubicBezTo>
                <a:cubicBezTo>
                  <a:pt x="2057213" y="5308468"/>
                  <a:pt x="2051335" y="5329491"/>
                  <a:pt x="2051335" y="5357264"/>
                </a:cubicBezTo>
                <a:cubicBezTo>
                  <a:pt x="2051335" y="5409684"/>
                  <a:pt x="2078964" y="5449058"/>
                  <a:pt x="2134221" y="5475386"/>
                </a:cubicBezTo>
                <a:cubicBezTo>
                  <a:pt x="2189478" y="5501714"/>
                  <a:pt x="2264104" y="5514878"/>
                  <a:pt x="2358099" y="5514878"/>
                </a:cubicBezTo>
                <a:cubicBezTo>
                  <a:pt x="2573368" y="5514878"/>
                  <a:pt x="2681002" y="5461333"/>
                  <a:pt x="2681002" y="5354245"/>
                </a:cubicBezTo>
                <a:cubicBezTo>
                  <a:pt x="2681002" y="5310412"/>
                  <a:pt x="2654449" y="5275417"/>
                  <a:pt x="2601344" y="5249260"/>
                </a:cubicBezTo>
                <a:cubicBezTo>
                  <a:pt x="2574856" y="5236016"/>
                  <a:pt x="2556989" y="5214185"/>
                  <a:pt x="2547744" y="5183767"/>
                </a:cubicBezTo>
                <a:cubicBezTo>
                  <a:pt x="2538499" y="5153349"/>
                  <a:pt x="2533876" y="5092262"/>
                  <a:pt x="2533876" y="5000506"/>
                </a:cubicBezTo>
                <a:cubicBezTo>
                  <a:pt x="2533876" y="4900676"/>
                  <a:pt x="2547168" y="4850762"/>
                  <a:pt x="2573753" y="4850762"/>
                </a:cubicBezTo>
                <a:cubicBezTo>
                  <a:pt x="2595884" y="4850762"/>
                  <a:pt x="2625884" y="4867860"/>
                  <a:pt x="2663753" y="4902058"/>
                </a:cubicBezTo>
                <a:lnTo>
                  <a:pt x="3261349" y="5437179"/>
                </a:lnTo>
                <a:cubicBezTo>
                  <a:pt x="3297730" y="5470059"/>
                  <a:pt x="3324395" y="5491398"/>
                  <a:pt x="3341344" y="5501194"/>
                </a:cubicBezTo>
                <a:cubicBezTo>
                  <a:pt x="3358293" y="5510991"/>
                  <a:pt x="3379230" y="5515889"/>
                  <a:pt x="3404155" y="5515889"/>
                </a:cubicBezTo>
                <a:cubicBezTo>
                  <a:pt x="3462838" y="5515889"/>
                  <a:pt x="3502619" y="5478378"/>
                  <a:pt x="3523497" y="5403356"/>
                </a:cubicBezTo>
                <a:cubicBezTo>
                  <a:pt x="3538947" y="5348528"/>
                  <a:pt x="3546340" y="5261273"/>
                  <a:pt x="3545676" y="5141593"/>
                </a:cubicBezTo>
                <a:cubicBezTo>
                  <a:pt x="3545001" y="5054259"/>
                  <a:pt x="3544664" y="4985398"/>
                  <a:pt x="3544664" y="4935013"/>
                </a:cubicBezTo>
                <a:lnTo>
                  <a:pt x="3544664" y="4606472"/>
                </a:lnTo>
                <a:cubicBezTo>
                  <a:pt x="3545328" y="4485475"/>
                  <a:pt x="3552261" y="4408350"/>
                  <a:pt x="3565462" y="4375095"/>
                </a:cubicBezTo>
                <a:cubicBezTo>
                  <a:pt x="3573492" y="4356026"/>
                  <a:pt x="3580278" y="4343970"/>
                  <a:pt x="3585818" y="4338927"/>
                </a:cubicBezTo>
                <a:cubicBezTo>
                  <a:pt x="3591359" y="4333884"/>
                  <a:pt x="3602818" y="4327600"/>
                  <a:pt x="3620195" y="4320073"/>
                </a:cubicBezTo>
                <a:cubicBezTo>
                  <a:pt x="3679350" y="4294045"/>
                  <a:pt x="3708927" y="4254805"/>
                  <a:pt x="3708927" y="4202353"/>
                </a:cubicBezTo>
                <a:cubicBezTo>
                  <a:pt x="3708927" y="4140040"/>
                  <a:pt x="3672851" y="4097903"/>
                  <a:pt x="3600698" y="4075944"/>
                </a:cubicBezTo>
                <a:cubicBezTo>
                  <a:pt x="3559670" y="4063203"/>
                  <a:pt x="3487437" y="4056832"/>
                  <a:pt x="3383999" y="4056832"/>
                </a:cubicBezTo>
                <a:cubicBezTo>
                  <a:pt x="3304395" y="4056832"/>
                  <a:pt x="3247805" y="4060408"/>
                  <a:pt x="3214228" y="4067560"/>
                </a:cubicBezTo>
                <a:cubicBezTo>
                  <a:pt x="3126262" y="4085923"/>
                  <a:pt x="3082279" y="4128840"/>
                  <a:pt x="3082279" y="4196314"/>
                </a:cubicBezTo>
                <a:cubicBezTo>
                  <a:pt x="3082279" y="4224044"/>
                  <a:pt x="3088784" y="4246654"/>
                  <a:pt x="3101792" y="4264144"/>
                </a:cubicBezTo>
                <a:cubicBezTo>
                  <a:pt x="3114801" y="4281633"/>
                  <a:pt x="3132146" y="4294291"/>
                  <a:pt x="3153827" y="4302118"/>
                </a:cubicBezTo>
                <a:cubicBezTo>
                  <a:pt x="3188559" y="4321443"/>
                  <a:pt x="3210345" y="4344658"/>
                  <a:pt x="3219183" y="4371762"/>
                </a:cubicBezTo>
                <a:cubicBezTo>
                  <a:pt x="3228022" y="4398866"/>
                  <a:pt x="3232441" y="4453591"/>
                  <a:pt x="3232441" y="4535936"/>
                </a:cubicBezTo>
                <a:cubicBezTo>
                  <a:pt x="3232441" y="4596804"/>
                  <a:pt x="3221825" y="4627238"/>
                  <a:pt x="3200594" y="4627238"/>
                </a:cubicBezTo>
                <a:cubicBezTo>
                  <a:pt x="3185283" y="4627238"/>
                  <a:pt x="3156075" y="4608458"/>
                  <a:pt x="3112970" y="4570899"/>
                </a:cubicBezTo>
                <a:lnTo>
                  <a:pt x="2611109" y="4131512"/>
                </a:lnTo>
                <a:cubicBezTo>
                  <a:pt x="2575873" y="4100516"/>
                  <a:pt x="2544540" y="4080320"/>
                  <a:pt x="2517109" y="4070925"/>
                </a:cubicBezTo>
                <a:cubicBezTo>
                  <a:pt x="2489679" y="4061530"/>
                  <a:pt x="2448094" y="4056832"/>
                  <a:pt x="2392355" y="4056832"/>
                </a:cubicBezTo>
                <a:close/>
                <a:moveTo>
                  <a:pt x="1597688" y="4056832"/>
                </a:moveTo>
                <a:cubicBezTo>
                  <a:pt x="1511049" y="4056832"/>
                  <a:pt x="1422430" y="4065896"/>
                  <a:pt x="1331830" y="4084022"/>
                </a:cubicBezTo>
                <a:cubicBezTo>
                  <a:pt x="1263200" y="4097084"/>
                  <a:pt x="1212854" y="4113465"/>
                  <a:pt x="1180793" y="4133166"/>
                </a:cubicBezTo>
                <a:cubicBezTo>
                  <a:pt x="1148732" y="4152866"/>
                  <a:pt x="1132701" y="4180971"/>
                  <a:pt x="1132701" y="4217481"/>
                </a:cubicBezTo>
                <a:cubicBezTo>
                  <a:pt x="1132701" y="4241271"/>
                  <a:pt x="1138450" y="4260560"/>
                  <a:pt x="1149949" y="4275346"/>
                </a:cubicBezTo>
                <a:cubicBezTo>
                  <a:pt x="1161448" y="4290132"/>
                  <a:pt x="1181127" y="4306700"/>
                  <a:pt x="1208986" y="4325052"/>
                </a:cubicBezTo>
                <a:cubicBezTo>
                  <a:pt x="1242338" y="4345812"/>
                  <a:pt x="1263564" y="4369516"/>
                  <a:pt x="1272664" y="4396166"/>
                </a:cubicBezTo>
                <a:cubicBezTo>
                  <a:pt x="1288200" y="4439196"/>
                  <a:pt x="1295968" y="4545240"/>
                  <a:pt x="1295968" y="4714299"/>
                </a:cubicBezTo>
                <a:cubicBezTo>
                  <a:pt x="1295968" y="4960768"/>
                  <a:pt x="1289586" y="5122284"/>
                  <a:pt x="1276824" y="5198848"/>
                </a:cubicBezTo>
                <a:cubicBezTo>
                  <a:pt x="1271834" y="5227638"/>
                  <a:pt x="1255560" y="5250475"/>
                  <a:pt x="1228001" y="5267360"/>
                </a:cubicBezTo>
                <a:cubicBezTo>
                  <a:pt x="1178579" y="5297478"/>
                  <a:pt x="1153868" y="5331477"/>
                  <a:pt x="1153868" y="5369357"/>
                </a:cubicBezTo>
                <a:cubicBezTo>
                  <a:pt x="1153868" y="5466371"/>
                  <a:pt x="1270234" y="5514878"/>
                  <a:pt x="1502966" y="5514878"/>
                </a:cubicBezTo>
                <a:cubicBezTo>
                  <a:pt x="1633759" y="5514878"/>
                  <a:pt x="1743947" y="5504021"/>
                  <a:pt x="1833530" y="5482308"/>
                </a:cubicBezTo>
                <a:cubicBezTo>
                  <a:pt x="1926507" y="5459438"/>
                  <a:pt x="1972996" y="5415739"/>
                  <a:pt x="1972996" y="5351209"/>
                </a:cubicBezTo>
                <a:cubicBezTo>
                  <a:pt x="1972996" y="5304389"/>
                  <a:pt x="1946673" y="5269009"/>
                  <a:pt x="1894028" y="5245068"/>
                </a:cubicBezTo>
                <a:cubicBezTo>
                  <a:pt x="1872390" y="5234255"/>
                  <a:pt x="1857853" y="5224873"/>
                  <a:pt x="1850417" y="5216923"/>
                </a:cubicBezTo>
                <a:cubicBezTo>
                  <a:pt x="1842981" y="5208974"/>
                  <a:pt x="1836940" y="5195384"/>
                  <a:pt x="1832293" y="5176155"/>
                </a:cubicBezTo>
                <a:cubicBezTo>
                  <a:pt x="1820623" y="5120234"/>
                  <a:pt x="1814788" y="4964269"/>
                  <a:pt x="1814788" y="4708261"/>
                </a:cubicBezTo>
                <a:cubicBezTo>
                  <a:pt x="1814788" y="4556589"/>
                  <a:pt x="1819237" y="4456814"/>
                  <a:pt x="1828134" y="4408933"/>
                </a:cubicBezTo>
                <a:cubicBezTo>
                  <a:pt x="1837031" y="4361053"/>
                  <a:pt x="1857775" y="4327841"/>
                  <a:pt x="1890367" y="4309296"/>
                </a:cubicBezTo>
                <a:cubicBezTo>
                  <a:pt x="1921395" y="4295785"/>
                  <a:pt x="1942923" y="4282570"/>
                  <a:pt x="1954952" y="4269652"/>
                </a:cubicBezTo>
                <a:cubicBezTo>
                  <a:pt x="1966981" y="4256734"/>
                  <a:pt x="1972996" y="4238000"/>
                  <a:pt x="1972996" y="4213450"/>
                </a:cubicBezTo>
                <a:cubicBezTo>
                  <a:pt x="1972996" y="4143375"/>
                  <a:pt x="1921464" y="4098101"/>
                  <a:pt x="1818401" y="4077630"/>
                </a:cubicBezTo>
                <a:cubicBezTo>
                  <a:pt x="1748390" y="4063765"/>
                  <a:pt x="1674819" y="4056832"/>
                  <a:pt x="1597688" y="4056832"/>
                </a:cubicBezTo>
                <a:close/>
                <a:moveTo>
                  <a:pt x="7760307" y="4054825"/>
                </a:moveTo>
                <a:cubicBezTo>
                  <a:pt x="7725286" y="4054825"/>
                  <a:pt x="7692941" y="4055601"/>
                  <a:pt x="7663273" y="4057153"/>
                </a:cubicBezTo>
                <a:cubicBezTo>
                  <a:pt x="7546623" y="4062989"/>
                  <a:pt x="7438550" y="4065906"/>
                  <a:pt x="7339052" y="4065906"/>
                </a:cubicBezTo>
                <a:cubicBezTo>
                  <a:pt x="7307821" y="4065906"/>
                  <a:pt x="7267643" y="4065028"/>
                  <a:pt x="7218521" y="4063272"/>
                </a:cubicBezTo>
                <a:cubicBezTo>
                  <a:pt x="7183500" y="4062341"/>
                  <a:pt x="7160523" y="4061875"/>
                  <a:pt x="7149592" y="4061875"/>
                </a:cubicBezTo>
                <a:cubicBezTo>
                  <a:pt x="7088745" y="4061875"/>
                  <a:pt x="7039875" y="4072555"/>
                  <a:pt x="7002979" y="4093915"/>
                </a:cubicBezTo>
                <a:cubicBezTo>
                  <a:pt x="6966084" y="4115275"/>
                  <a:pt x="6947636" y="4146383"/>
                  <a:pt x="6947636" y="4187240"/>
                </a:cubicBezTo>
                <a:cubicBezTo>
                  <a:pt x="6947636" y="4239103"/>
                  <a:pt x="6978279" y="4275854"/>
                  <a:pt x="7039564" y="4297492"/>
                </a:cubicBezTo>
                <a:cubicBezTo>
                  <a:pt x="7060452" y="4306347"/>
                  <a:pt x="7074372" y="4318266"/>
                  <a:pt x="7081320" y="4333250"/>
                </a:cubicBezTo>
                <a:cubicBezTo>
                  <a:pt x="7088269" y="4348234"/>
                  <a:pt x="7091743" y="4382204"/>
                  <a:pt x="7091743" y="4435159"/>
                </a:cubicBezTo>
                <a:cubicBezTo>
                  <a:pt x="7091743" y="4578576"/>
                  <a:pt x="7089573" y="4722832"/>
                  <a:pt x="7085231" y="4867930"/>
                </a:cubicBezTo>
                <a:cubicBezTo>
                  <a:pt x="7080889" y="5013027"/>
                  <a:pt x="7076079" y="5110346"/>
                  <a:pt x="7070801" y="5159886"/>
                </a:cubicBezTo>
                <a:cubicBezTo>
                  <a:pt x="7065661" y="5201567"/>
                  <a:pt x="7059537" y="5228122"/>
                  <a:pt x="7052428" y="5239552"/>
                </a:cubicBezTo>
                <a:cubicBezTo>
                  <a:pt x="7045319" y="5250981"/>
                  <a:pt x="7032343" y="5259180"/>
                  <a:pt x="7013498" y="5264148"/>
                </a:cubicBezTo>
                <a:cubicBezTo>
                  <a:pt x="6978349" y="5273934"/>
                  <a:pt x="6953040" y="5286975"/>
                  <a:pt x="6937574" y="5303270"/>
                </a:cubicBezTo>
                <a:cubicBezTo>
                  <a:pt x="6922109" y="5319566"/>
                  <a:pt x="6914376" y="5342264"/>
                  <a:pt x="6914376" y="5371365"/>
                </a:cubicBezTo>
                <a:cubicBezTo>
                  <a:pt x="6914376" y="5412147"/>
                  <a:pt x="6930693" y="5444580"/>
                  <a:pt x="6963327" y="5468665"/>
                </a:cubicBezTo>
                <a:cubicBezTo>
                  <a:pt x="6995961" y="5492750"/>
                  <a:pt x="7037225" y="5504792"/>
                  <a:pt x="7087118" y="5504792"/>
                </a:cubicBezTo>
                <a:cubicBezTo>
                  <a:pt x="7101069" y="5504792"/>
                  <a:pt x="7124415" y="5503448"/>
                  <a:pt x="7157156" y="5500761"/>
                </a:cubicBezTo>
                <a:cubicBezTo>
                  <a:pt x="7209447" y="5496735"/>
                  <a:pt x="7256305" y="5494722"/>
                  <a:pt x="7297730" y="5494722"/>
                </a:cubicBezTo>
                <a:lnTo>
                  <a:pt x="7370289" y="5494722"/>
                </a:lnTo>
                <a:cubicBezTo>
                  <a:pt x="7431456" y="5494722"/>
                  <a:pt x="7501419" y="5496023"/>
                  <a:pt x="7580178" y="5498625"/>
                </a:cubicBezTo>
                <a:lnTo>
                  <a:pt x="7685371" y="5501660"/>
                </a:lnTo>
                <a:lnTo>
                  <a:pt x="7810736" y="5505804"/>
                </a:lnTo>
                <a:cubicBezTo>
                  <a:pt x="7905319" y="5505804"/>
                  <a:pt x="7993885" y="5492046"/>
                  <a:pt x="8076434" y="5464529"/>
                </a:cubicBezTo>
                <a:cubicBezTo>
                  <a:pt x="8218234" y="5417259"/>
                  <a:pt x="8330675" y="5332692"/>
                  <a:pt x="8413759" y="5210828"/>
                </a:cubicBezTo>
                <a:cubicBezTo>
                  <a:pt x="8450098" y="5158537"/>
                  <a:pt x="8479672" y="5093159"/>
                  <a:pt x="8502484" y="5014695"/>
                </a:cubicBezTo>
                <a:cubicBezTo>
                  <a:pt x="8525294" y="4936231"/>
                  <a:pt x="8536699" y="4858272"/>
                  <a:pt x="8536699" y="4780820"/>
                </a:cubicBezTo>
                <a:cubicBezTo>
                  <a:pt x="8536699" y="4627168"/>
                  <a:pt x="8505906" y="4494287"/>
                  <a:pt x="8444322" y="4382177"/>
                </a:cubicBezTo>
                <a:cubicBezTo>
                  <a:pt x="8374868" y="4254371"/>
                  <a:pt x="8271050" y="4163257"/>
                  <a:pt x="8132869" y="4108835"/>
                </a:cubicBezTo>
                <a:cubicBezTo>
                  <a:pt x="8040770" y="4072828"/>
                  <a:pt x="7916583" y="4054825"/>
                  <a:pt x="7760307" y="4054825"/>
                </a:cubicBezTo>
                <a:close/>
                <a:moveTo>
                  <a:pt x="10252431" y="4043743"/>
                </a:moveTo>
                <a:cubicBezTo>
                  <a:pt x="10174915" y="4043743"/>
                  <a:pt x="10110990" y="4069273"/>
                  <a:pt x="10060658" y="4120334"/>
                </a:cubicBezTo>
                <a:cubicBezTo>
                  <a:pt x="10035786" y="4144456"/>
                  <a:pt x="10019815" y="4168974"/>
                  <a:pt x="10012742" y="4193889"/>
                </a:cubicBezTo>
                <a:cubicBezTo>
                  <a:pt x="10005671" y="4218803"/>
                  <a:pt x="10001793" y="4261266"/>
                  <a:pt x="10001107" y="4321277"/>
                </a:cubicBezTo>
                <a:cubicBezTo>
                  <a:pt x="10000464" y="4372894"/>
                  <a:pt x="9991365" y="4426696"/>
                  <a:pt x="9973805" y="4482681"/>
                </a:cubicBezTo>
                <a:cubicBezTo>
                  <a:pt x="9956246" y="4538666"/>
                  <a:pt x="9921540" y="4623169"/>
                  <a:pt x="9869688" y="4736189"/>
                </a:cubicBezTo>
                <a:lnTo>
                  <a:pt x="9727588" y="5047594"/>
                </a:lnTo>
                <a:cubicBezTo>
                  <a:pt x="9686571" y="5137563"/>
                  <a:pt x="9655741" y="5195331"/>
                  <a:pt x="9635099" y="5220898"/>
                </a:cubicBezTo>
                <a:cubicBezTo>
                  <a:pt x="9614456" y="5246466"/>
                  <a:pt x="9584075" y="5266348"/>
                  <a:pt x="9543958" y="5280545"/>
                </a:cubicBezTo>
                <a:cubicBezTo>
                  <a:pt x="9513776" y="5291113"/>
                  <a:pt x="9492057" y="5303666"/>
                  <a:pt x="9478802" y="5318206"/>
                </a:cubicBezTo>
                <a:cubicBezTo>
                  <a:pt x="9465547" y="5332746"/>
                  <a:pt x="9458920" y="5353153"/>
                  <a:pt x="9458920" y="5379427"/>
                </a:cubicBezTo>
                <a:cubicBezTo>
                  <a:pt x="9458920" y="5437522"/>
                  <a:pt x="9484118" y="5474123"/>
                  <a:pt x="9534514" y="5489230"/>
                </a:cubicBezTo>
                <a:cubicBezTo>
                  <a:pt x="9593541" y="5506328"/>
                  <a:pt x="9678659" y="5514878"/>
                  <a:pt x="9789869" y="5514878"/>
                </a:cubicBezTo>
                <a:cubicBezTo>
                  <a:pt x="9995738" y="5514878"/>
                  <a:pt x="10098672" y="5468052"/>
                  <a:pt x="10098672" y="5374400"/>
                </a:cubicBezTo>
                <a:cubicBezTo>
                  <a:pt x="10098672" y="5328104"/>
                  <a:pt x="10070176" y="5297066"/>
                  <a:pt x="10013184" y="5281284"/>
                </a:cubicBezTo>
                <a:cubicBezTo>
                  <a:pt x="9990025" y="5272858"/>
                  <a:pt x="9977489" y="5267914"/>
                  <a:pt x="9975571" y="5266453"/>
                </a:cubicBezTo>
                <a:cubicBezTo>
                  <a:pt x="9973655" y="5264991"/>
                  <a:pt x="9972697" y="5259988"/>
                  <a:pt x="9972697" y="5251444"/>
                </a:cubicBezTo>
                <a:cubicBezTo>
                  <a:pt x="9972697" y="5238179"/>
                  <a:pt x="9975989" y="5224415"/>
                  <a:pt x="9982573" y="5210154"/>
                </a:cubicBezTo>
                <a:cubicBezTo>
                  <a:pt x="9989158" y="5195893"/>
                  <a:pt x="9995818" y="5186658"/>
                  <a:pt x="10002552" y="5182450"/>
                </a:cubicBezTo>
                <a:cubicBezTo>
                  <a:pt x="10016889" y="5173628"/>
                  <a:pt x="10066590" y="5169217"/>
                  <a:pt x="10151654" y="5169217"/>
                </a:cubicBezTo>
                <a:cubicBezTo>
                  <a:pt x="10255874" y="5169217"/>
                  <a:pt x="10335649" y="5173034"/>
                  <a:pt x="10390981" y="5180668"/>
                </a:cubicBezTo>
                <a:cubicBezTo>
                  <a:pt x="10436753" y="5187445"/>
                  <a:pt x="10459638" y="5207343"/>
                  <a:pt x="10459638" y="5240363"/>
                </a:cubicBezTo>
                <a:cubicBezTo>
                  <a:pt x="10459638" y="5256177"/>
                  <a:pt x="10448455" y="5267890"/>
                  <a:pt x="10426088" y="5275502"/>
                </a:cubicBezTo>
                <a:cubicBezTo>
                  <a:pt x="10394729" y="5285963"/>
                  <a:pt x="10372325" y="5298353"/>
                  <a:pt x="10358877" y="5312673"/>
                </a:cubicBezTo>
                <a:cubicBezTo>
                  <a:pt x="10345430" y="5326994"/>
                  <a:pt x="10338705" y="5346895"/>
                  <a:pt x="10338705" y="5372377"/>
                </a:cubicBezTo>
                <a:cubicBezTo>
                  <a:pt x="10338705" y="5404647"/>
                  <a:pt x="10350414" y="5431700"/>
                  <a:pt x="10373828" y="5453536"/>
                </a:cubicBezTo>
                <a:cubicBezTo>
                  <a:pt x="10397244" y="5475372"/>
                  <a:pt x="10436201" y="5489770"/>
                  <a:pt x="10490698" y="5496730"/>
                </a:cubicBezTo>
                <a:cubicBezTo>
                  <a:pt x="10547176" y="5509503"/>
                  <a:pt x="10652514" y="5515889"/>
                  <a:pt x="10806712" y="5515889"/>
                </a:cubicBezTo>
                <a:cubicBezTo>
                  <a:pt x="10944025" y="5515889"/>
                  <a:pt x="11045105" y="5504101"/>
                  <a:pt x="11109950" y="5480525"/>
                </a:cubicBezTo>
                <a:cubicBezTo>
                  <a:pt x="11174796" y="5456949"/>
                  <a:pt x="11207217" y="5415862"/>
                  <a:pt x="11207217" y="5357264"/>
                </a:cubicBezTo>
                <a:cubicBezTo>
                  <a:pt x="11207217" y="5303998"/>
                  <a:pt x="11178577" y="5272992"/>
                  <a:pt x="11121297" y="5264244"/>
                </a:cubicBezTo>
                <a:cubicBezTo>
                  <a:pt x="11097613" y="5260411"/>
                  <a:pt x="11081032" y="5253883"/>
                  <a:pt x="11071550" y="5244659"/>
                </a:cubicBezTo>
                <a:cubicBezTo>
                  <a:pt x="11062070" y="5235435"/>
                  <a:pt x="11048727" y="5212970"/>
                  <a:pt x="11031521" y="5177263"/>
                </a:cubicBezTo>
                <a:lnTo>
                  <a:pt x="10841049" y="4769128"/>
                </a:lnTo>
                <a:cubicBezTo>
                  <a:pt x="10675994" y="4416685"/>
                  <a:pt x="10549232" y="4203140"/>
                  <a:pt x="10460762" y="4128492"/>
                </a:cubicBezTo>
                <a:cubicBezTo>
                  <a:pt x="10394959" y="4071993"/>
                  <a:pt x="10325515" y="4043743"/>
                  <a:pt x="10252431" y="4043743"/>
                </a:cubicBezTo>
                <a:close/>
                <a:moveTo>
                  <a:pt x="7596876" y="1855996"/>
                </a:moveTo>
                <a:cubicBezTo>
                  <a:pt x="7626887" y="1857185"/>
                  <a:pt x="7657324" y="1868577"/>
                  <a:pt x="7688186" y="1890172"/>
                </a:cubicBezTo>
                <a:cubicBezTo>
                  <a:pt x="7719048" y="1911768"/>
                  <a:pt x="7746487" y="1941843"/>
                  <a:pt x="7770502" y="1980398"/>
                </a:cubicBezTo>
                <a:cubicBezTo>
                  <a:pt x="7811165" y="2045334"/>
                  <a:pt x="7844364" y="2123983"/>
                  <a:pt x="7870098" y="2216344"/>
                </a:cubicBezTo>
                <a:cubicBezTo>
                  <a:pt x="7895832" y="2308706"/>
                  <a:pt x="7908698" y="2394378"/>
                  <a:pt x="7908698" y="2473361"/>
                </a:cubicBezTo>
                <a:cubicBezTo>
                  <a:pt x="7908698" y="2530953"/>
                  <a:pt x="7894876" y="2576692"/>
                  <a:pt x="7867231" y="2610579"/>
                </a:cubicBezTo>
                <a:cubicBezTo>
                  <a:pt x="7839587" y="2644466"/>
                  <a:pt x="7803488" y="2661409"/>
                  <a:pt x="7758938" y="2661409"/>
                </a:cubicBezTo>
                <a:cubicBezTo>
                  <a:pt x="7731315" y="2661409"/>
                  <a:pt x="7703949" y="2652771"/>
                  <a:pt x="7676839" y="2635496"/>
                </a:cubicBezTo>
                <a:cubicBezTo>
                  <a:pt x="7649730" y="2618221"/>
                  <a:pt x="7624681" y="2591424"/>
                  <a:pt x="7601694" y="2555107"/>
                </a:cubicBezTo>
                <a:cubicBezTo>
                  <a:pt x="7559274" y="2485406"/>
                  <a:pt x="7522879" y="2401533"/>
                  <a:pt x="7492510" y="2303486"/>
                </a:cubicBezTo>
                <a:cubicBezTo>
                  <a:pt x="7462140" y="2205439"/>
                  <a:pt x="7446955" y="2119296"/>
                  <a:pt x="7446955" y="2045056"/>
                </a:cubicBezTo>
                <a:cubicBezTo>
                  <a:pt x="7446955" y="1997057"/>
                  <a:pt x="7459718" y="1951747"/>
                  <a:pt x="7485242" y="1909123"/>
                </a:cubicBezTo>
                <a:cubicBezTo>
                  <a:pt x="7511774" y="1873705"/>
                  <a:pt x="7548985" y="1855996"/>
                  <a:pt x="7596876" y="1855996"/>
                </a:cubicBezTo>
                <a:close/>
                <a:moveTo>
                  <a:pt x="5949052" y="1855996"/>
                </a:moveTo>
                <a:cubicBezTo>
                  <a:pt x="5979062" y="1857185"/>
                  <a:pt x="6009499" y="1868577"/>
                  <a:pt x="6040361" y="1890172"/>
                </a:cubicBezTo>
                <a:cubicBezTo>
                  <a:pt x="6071223" y="1911768"/>
                  <a:pt x="6098662" y="1941843"/>
                  <a:pt x="6122677" y="1980398"/>
                </a:cubicBezTo>
                <a:cubicBezTo>
                  <a:pt x="6163341" y="2045334"/>
                  <a:pt x="6196539" y="2123983"/>
                  <a:pt x="6222273" y="2216344"/>
                </a:cubicBezTo>
                <a:cubicBezTo>
                  <a:pt x="6248007" y="2308706"/>
                  <a:pt x="6260874" y="2394378"/>
                  <a:pt x="6260874" y="2473361"/>
                </a:cubicBezTo>
                <a:cubicBezTo>
                  <a:pt x="6260874" y="2530953"/>
                  <a:pt x="6247051" y="2576692"/>
                  <a:pt x="6219407" y="2610579"/>
                </a:cubicBezTo>
                <a:cubicBezTo>
                  <a:pt x="6191762" y="2644466"/>
                  <a:pt x="6155664" y="2661409"/>
                  <a:pt x="6111114" y="2661409"/>
                </a:cubicBezTo>
                <a:cubicBezTo>
                  <a:pt x="6083491" y="2661409"/>
                  <a:pt x="6056125" y="2652771"/>
                  <a:pt x="6029015" y="2635496"/>
                </a:cubicBezTo>
                <a:cubicBezTo>
                  <a:pt x="6001906" y="2618221"/>
                  <a:pt x="5976856" y="2591424"/>
                  <a:pt x="5953869" y="2555107"/>
                </a:cubicBezTo>
                <a:cubicBezTo>
                  <a:pt x="5911449" y="2485406"/>
                  <a:pt x="5875054" y="2401533"/>
                  <a:pt x="5844685" y="2303486"/>
                </a:cubicBezTo>
                <a:cubicBezTo>
                  <a:pt x="5814316" y="2205439"/>
                  <a:pt x="5799131" y="2119296"/>
                  <a:pt x="5799131" y="2045056"/>
                </a:cubicBezTo>
                <a:cubicBezTo>
                  <a:pt x="5799131" y="1997057"/>
                  <a:pt x="5811893" y="1951747"/>
                  <a:pt x="5837418" y="1909123"/>
                </a:cubicBezTo>
                <a:cubicBezTo>
                  <a:pt x="5863949" y="1873705"/>
                  <a:pt x="5901160" y="1855996"/>
                  <a:pt x="5949052" y="1855996"/>
                </a:cubicBezTo>
                <a:close/>
                <a:moveTo>
                  <a:pt x="8944746" y="1533719"/>
                </a:moveTo>
                <a:cubicBezTo>
                  <a:pt x="8826908" y="1533719"/>
                  <a:pt x="8741388" y="1544806"/>
                  <a:pt x="8688187" y="1566980"/>
                </a:cubicBezTo>
                <a:cubicBezTo>
                  <a:pt x="8578796" y="1596102"/>
                  <a:pt x="8524101" y="1640240"/>
                  <a:pt x="8524101" y="1699395"/>
                </a:cubicBezTo>
                <a:cubicBezTo>
                  <a:pt x="8524101" y="1727800"/>
                  <a:pt x="8537420" y="1752409"/>
                  <a:pt x="8564058" y="1773223"/>
                </a:cubicBezTo>
                <a:cubicBezTo>
                  <a:pt x="8578009" y="1784058"/>
                  <a:pt x="8605241" y="1796542"/>
                  <a:pt x="8645755" y="1810675"/>
                </a:cubicBezTo>
                <a:cubicBezTo>
                  <a:pt x="8672982" y="1819519"/>
                  <a:pt x="8689916" y="1831773"/>
                  <a:pt x="8696553" y="1847437"/>
                </a:cubicBezTo>
                <a:cubicBezTo>
                  <a:pt x="8703191" y="1863100"/>
                  <a:pt x="8706511" y="1896393"/>
                  <a:pt x="8706511" y="1947314"/>
                </a:cubicBezTo>
                <a:cubicBezTo>
                  <a:pt x="8707196" y="2004552"/>
                  <a:pt x="8709214" y="2088744"/>
                  <a:pt x="8712565" y="2199891"/>
                </a:cubicBezTo>
                <a:cubicBezTo>
                  <a:pt x="8715917" y="2316123"/>
                  <a:pt x="8717592" y="2404930"/>
                  <a:pt x="8717592" y="2466311"/>
                </a:cubicBezTo>
                <a:cubicBezTo>
                  <a:pt x="8717592" y="2596623"/>
                  <a:pt x="8713229" y="2683759"/>
                  <a:pt x="8704504" y="2727721"/>
                </a:cubicBezTo>
                <a:cubicBezTo>
                  <a:pt x="8696248" y="2737207"/>
                  <a:pt x="8675579" y="2749782"/>
                  <a:pt x="8642496" y="2765446"/>
                </a:cubicBezTo>
                <a:cubicBezTo>
                  <a:pt x="8605086" y="2783433"/>
                  <a:pt x="8580538" y="2798270"/>
                  <a:pt x="8568852" y="2809956"/>
                </a:cubicBezTo>
                <a:cubicBezTo>
                  <a:pt x="8557165" y="2821643"/>
                  <a:pt x="8551322" y="2839783"/>
                  <a:pt x="8551322" y="2864376"/>
                </a:cubicBezTo>
                <a:cubicBezTo>
                  <a:pt x="8551322" y="2903434"/>
                  <a:pt x="8568517" y="2932610"/>
                  <a:pt x="8602907" y="2951903"/>
                </a:cubicBezTo>
                <a:cubicBezTo>
                  <a:pt x="8624717" y="2964366"/>
                  <a:pt x="8660729" y="2970597"/>
                  <a:pt x="8710943" y="2970597"/>
                </a:cubicBezTo>
                <a:lnTo>
                  <a:pt x="9412864" y="2970597"/>
                </a:lnTo>
                <a:lnTo>
                  <a:pt x="9636533" y="2997803"/>
                </a:lnTo>
                <a:cubicBezTo>
                  <a:pt x="9664199" y="2997803"/>
                  <a:pt x="9686774" y="2991245"/>
                  <a:pt x="9704258" y="2978129"/>
                </a:cubicBezTo>
                <a:cubicBezTo>
                  <a:pt x="9721743" y="2965014"/>
                  <a:pt x="9740918" y="2942267"/>
                  <a:pt x="9761785" y="2909890"/>
                </a:cubicBezTo>
                <a:cubicBezTo>
                  <a:pt x="9826069" y="2811367"/>
                  <a:pt x="9858210" y="2718599"/>
                  <a:pt x="9858210" y="2631585"/>
                </a:cubicBezTo>
                <a:cubicBezTo>
                  <a:pt x="9858210" y="2576639"/>
                  <a:pt x="9845225" y="2530755"/>
                  <a:pt x="9819256" y="2493935"/>
                </a:cubicBezTo>
                <a:cubicBezTo>
                  <a:pt x="9793287" y="2457114"/>
                  <a:pt x="9758766" y="2438704"/>
                  <a:pt x="9715693" y="2438704"/>
                </a:cubicBezTo>
                <a:cubicBezTo>
                  <a:pt x="9669066" y="2438704"/>
                  <a:pt x="9639905" y="2464036"/>
                  <a:pt x="9628213" y="2514700"/>
                </a:cubicBezTo>
                <a:cubicBezTo>
                  <a:pt x="9611030" y="2584733"/>
                  <a:pt x="9582184" y="2635092"/>
                  <a:pt x="9541674" y="2665777"/>
                </a:cubicBezTo>
                <a:cubicBezTo>
                  <a:pt x="9501165" y="2696462"/>
                  <a:pt x="9444958" y="2711805"/>
                  <a:pt x="9373051" y="2711805"/>
                </a:cubicBezTo>
                <a:cubicBezTo>
                  <a:pt x="9309839" y="2711805"/>
                  <a:pt x="9267419" y="2694434"/>
                  <a:pt x="9245791" y="2659690"/>
                </a:cubicBezTo>
                <a:cubicBezTo>
                  <a:pt x="9233489" y="2639187"/>
                  <a:pt x="9227339" y="2578421"/>
                  <a:pt x="9227339" y="2477393"/>
                </a:cubicBezTo>
                <a:lnTo>
                  <a:pt x="9227339" y="2014831"/>
                </a:lnTo>
                <a:cubicBezTo>
                  <a:pt x="9227339" y="1923695"/>
                  <a:pt x="9230203" y="1866385"/>
                  <a:pt x="9235930" y="1842900"/>
                </a:cubicBezTo>
                <a:cubicBezTo>
                  <a:pt x="9241659" y="1819414"/>
                  <a:pt x="9257778" y="1801740"/>
                  <a:pt x="9284287" y="1789877"/>
                </a:cubicBezTo>
                <a:cubicBezTo>
                  <a:pt x="9322168" y="1773903"/>
                  <a:pt x="9348182" y="1759058"/>
                  <a:pt x="9362331" y="1745343"/>
                </a:cubicBezTo>
                <a:cubicBezTo>
                  <a:pt x="9376480" y="1731628"/>
                  <a:pt x="9383555" y="1710937"/>
                  <a:pt x="9383555" y="1683271"/>
                </a:cubicBezTo>
                <a:cubicBezTo>
                  <a:pt x="9383555" y="1618067"/>
                  <a:pt x="9336167" y="1575149"/>
                  <a:pt x="9241391" y="1554517"/>
                </a:cubicBezTo>
                <a:cubicBezTo>
                  <a:pt x="9174838" y="1540652"/>
                  <a:pt x="9075956" y="1533719"/>
                  <a:pt x="8944746" y="1533719"/>
                </a:cubicBezTo>
                <a:close/>
                <a:moveTo>
                  <a:pt x="4009537" y="1531712"/>
                </a:moveTo>
                <a:cubicBezTo>
                  <a:pt x="3928283" y="1531712"/>
                  <a:pt x="3848283" y="1539651"/>
                  <a:pt x="3769535" y="1555529"/>
                </a:cubicBezTo>
                <a:cubicBezTo>
                  <a:pt x="3626932" y="1583902"/>
                  <a:pt x="3555631" y="1637569"/>
                  <a:pt x="3555631" y="1716531"/>
                </a:cubicBezTo>
                <a:cubicBezTo>
                  <a:pt x="3555631" y="1753480"/>
                  <a:pt x="3571921" y="1779733"/>
                  <a:pt x="3604502" y="1795289"/>
                </a:cubicBezTo>
                <a:cubicBezTo>
                  <a:pt x="3649641" y="1817859"/>
                  <a:pt x="3676464" y="1836674"/>
                  <a:pt x="3684971" y="1851733"/>
                </a:cubicBezTo>
                <a:cubicBezTo>
                  <a:pt x="3693477" y="1866792"/>
                  <a:pt x="3697393" y="1901340"/>
                  <a:pt x="3696719" y="1955376"/>
                </a:cubicBezTo>
                <a:cubicBezTo>
                  <a:pt x="3696719" y="1978845"/>
                  <a:pt x="3698062" y="2071100"/>
                  <a:pt x="3700750" y="2232139"/>
                </a:cubicBezTo>
                <a:cubicBezTo>
                  <a:pt x="3701424" y="2264388"/>
                  <a:pt x="3701762" y="2292054"/>
                  <a:pt x="3701762" y="2315138"/>
                </a:cubicBezTo>
                <a:cubicBezTo>
                  <a:pt x="3701762" y="2440363"/>
                  <a:pt x="3696831" y="2541456"/>
                  <a:pt x="3686970" y="2618416"/>
                </a:cubicBezTo>
                <a:cubicBezTo>
                  <a:pt x="3682998" y="2652892"/>
                  <a:pt x="3677985" y="2675919"/>
                  <a:pt x="3671930" y="2687498"/>
                </a:cubicBezTo>
                <a:cubicBezTo>
                  <a:pt x="3665875" y="2699078"/>
                  <a:pt x="3658228" y="2707849"/>
                  <a:pt x="3648988" y="2713813"/>
                </a:cubicBezTo>
                <a:cubicBezTo>
                  <a:pt x="3604587" y="2735483"/>
                  <a:pt x="3575744" y="2753792"/>
                  <a:pt x="3562457" y="2768738"/>
                </a:cubicBezTo>
                <a:cubicBezTo>
                  <a:pt x="3549169" y="2783685"/>
                  <a:pt x="3542526" y="2804814"/>
                  <a:pt x="3542526" y="2832127"/>
                </a:cubicBezTo>
                <a:cubicBezTo>
                  <a:pt x="3542526" y="2859793"/>
                  <a:pt x="3552604" y="2884494"/>
                  <a:pt x="3572759" y="2906229"/>
                </a:cubicBezTo>
                <a:cubicBezTo>
                  <a:pt x="3592914" y="2927963"/>
                  <a:pt x="3615085" y="2942433"/>
                  <a:pt x="3639272" y="2949639"/>
                </a:cubicBezTo>
                <a:cubicBezTo>
                  <a:pt x="3720525" y="2977048"/>
                  <a:pt x="3817405" y="2990753"/>
                  <a:pt x="3929911" y="2990753"/>
                </a:cubicBezTo>
                <a:cubicBezTo>
                  <a:pt x="4053541" y="2990753"/>
                  <a:pt x="4150865" y="2977209"/>
                  <a:pt x="4221882" y="2950121"/>
                </a:cubicBezTo>
                <a:cubicBezTo>
                  <a:pt x="4292901" y="2923033"/>
                  <a:pt x="4328409" y="2881351"/>
                  <a:pt x="4328409" y="2825077"/>
                </a:cubicBezTo>
                <a:cubicBezTo>
                  <a:pt x="4328409" y="2780591"/>
                  <a:pt x="4311417" y="2748642"/>
                  <a:pt x="4277435" y="2729230"/>
                </a:cubicBezTo>
                <a:cubicBezTo>
                  <a:pt x="4251470" y="2713395"/>
                  <a:pt x="4235153" y="2700633"/>
                  <a:pt x="4228483" y="2690943"/>
                </a:cubicBezTo>
                <a:cubicBezTo>
                  <a:pt x="4210442" y="2662731"/>
                  <a:pt x="4201423" y="2612040"/>
                  <a:pt x="4201423" y="2538871"/>
                </a:cubicBezTo>
                <a:cubicBezTo>
                  <a:pt x="4201423" y="2491750"/>
                  <a:pt x="4203328" y="2453019"/>
                  <a:pt x="4207139" y="2422676"/>
                </a:cubicBezTo>
                <a:cubicBezTo>
                  <a:pt x="4209506" y="2404303"/>
                  <a:pt x="4213461" y="2394030"/>
                  <a:pt x="4219008" y="2391857"/>
                </a:cubicBezTo>
                <a:cubicBezTo>
                  <a:pt x="4249940" y="2379276"/>
                  <a:pt x="4323891" y="2372986"/>
                  <a:pt x="4440861" y="2372986"/>
                </a:cubicBezTo>
                <a:cubicBezTo>
                  <a:pt x="4488174" y="2372986"/>
                  <a:pt x="4515891" y="2376278"/>
                  <a:pt x="4524013" y="2382863"/>
                </a:cubicBezTo>
                <a:cubicBezTo>
                  <a:pt x="4532133" y="2389448"/>
                  <a:pt x="4536194" y="2410545"/>
                  <a:pt x="4536194" y="2446156"/>
                </a:cubicBezTo>
                <a:cubicBezTo>
                  <a:pt x="4536194" y="2526317"/>
                  <a:pt x="4530573" y="2592623"/>
                  <a:pt x="4519331" y="2645076"/>
                </a:cubicBezTo>
                <a:cubicBezTo>
                  <a:pt x="4512543" y="2674337"/>
                  <a:pt x="4506419" y="2693128"/>
                  <a:pt x="4500959" y="2701447"/>
                </a:cubicBezTo>
                <a:cubicBezTo>
                  <a:pt x="4495498" y="2709766"/>
                  <a:pt x="4484572" y="2718443"/>
                  <a:pt x="4468180" y="2727480"/>
                </a:cubicBezTo>
                <a:cubicBezTo>
                  <a:pt x="4421477" y="2752812"/>
                  <a:pt x="4398126" y="2788701"/>
                  <a:pt x="4398126" y="2835147"/>
                </a:cubicBezTo>
                <a:cubicBezTo>
                  <a:pt x="4398126" y="2889547"/>
                  <a:pt x="4428169" y="2929232"/>
                  <a:pt x="4488256" y="2954200"/>
                </a:cubicBezTo>
                <a:cubicBezTo>
                  <a:pt x="4547442" y="2978568"/>
                  <a:pt x="4638465" y="2990753"/>
                  <a:pt x="4761324" y="2990753"/>
                </a:cubicBezTo>
                <a:cubicBezTo>
                  <a:pt x="4900404" y="2990753"/>
                  <a:pt x="5003269" y="2978049"/>
                  <a:pt x="5069919" y="2952642"/>
                </a:cubicBezTo>
                <a:cubicBezTo>
                  <a:pt x="5136568" y="2927235"/>
                  <a:pt x="5169892" y="2884376"/>
                  <a:pt x="5169892" y="2824065"/>
                </a:cubicBezTo>
                <a:cubicBezTo>
                  <a:pt x="5169892" y="2787416"/>
                  <a:pt x="5150016" y="2759065"/>
                  <a:pt x="5110262" y="2739011"/>
                </a:cubicBezTo>
                <a:cubicBezTo>
                  <a:pt x="5083784" y="2722105"/>
                  <a:pt x="5068054" y="2711160"/>
                  <a:pt x="5063069" y="2706176"/>
                </a:cubicBezTo>
                <a:cubicBezTo>
                  <a:pt x="5058085" y="2701192"/>
                  <a:pt x="5053382" y="2690403"/>
                  <a:pt x="5048960" y="2673807"/>
                </a:cubicBezTo>
                <a:cubicBezTo>
                  <a:pt x="5039560" y="2639332"/>
                  <a:pt x="5034859" y="2554379"/>
                  <a:pt x="5034859" y="2418950"/>
                </a:cubicBezTo>
                <a:cubicBezTo>
                  <a:pt x="5034859" y="2333992"/>
                  <a:pt x="5036800" y="2227798"/>
                  <a:pt x="5040681" y="2100367"/>
                </a:cubicBezTo>
                <a:cubicBezTo>
                  <a:pt x="5044562" y="1972935"/>
                  <a:pt x="5047884" y="1900531"/>
                  <a:pt x="5050647" y="1883154"/>
                </a:cubicBezTo>
                <a:cubicBezTo>
                  <a:pt x="5054897" y="1855724"/>
                  <a:pt x="5059969" y="1837956"/>
                  <a:pt x="5065863" y="1829851"/>
                </a:cubicBezTo>
                <a:cubicBezTo>
                  <a:pt x="5071758" y="1821746"/>
                  <a:pt x="5083613" y="1812993"/>
                  <a:pt x="5101428" y="1803592"/>
                </a:cubicBezTo>
                <a:cubicBezTo>
                  <a:pt x="5156482" y="1778132"/>
                  <a:pt x="5184010" y="1741049"/>
                  <a:pt x="5184010" y="1692344"/>
                </a:cubicBezTo>
                <a:cubicBezTo>
                  <a:pt x="5184010" y="1635631"/>
                  <a:pt x="5151554" y="1594847"/>
                  <a:pt x="5086645" y="1569991"/>
                </a:cubicBezTo>
                <a:cubicBezTo>
                  <a:pt x="5021736" y="1545135"/>
                  <a:pt x="4926395" y="1532707"/>
                  <a:pt x="4800623" y="1532707"/>
                </a:cubicBezTo>
                <a:cubicBezTo>
                  <a:pt x="4693727" y="1532707"/>
                  <a:pt x="4604449" y="1541321"/>
                  <a:pt x="4532790" y="1558548"/>
                </a:cubicBezTo>
                <a:cubicBezTo>
                  <a:pt x="4495230" y="1567563"/>
                  <a:pt x="4464406" y="1585085"/>
                  <a:pt x="4440316" y="1611113"/>
                </a:cubicBezTo>
                <a:cubicBezTo>
                  <a:pt x="4416225" y="1637140"/>
                  <a:pt x="4404181" y="1666568"/>
                  <a:pt x="4404181" y="1699395"/>
                </a:cubicBezTo>
                <a:cubicBezTo>
                  <a:pt x="4404181" y="1723699"/>
                  <a:pt x="4410085" y="1743231"/>
                  <a:pt x="4421895" y="1757990"/>
                </a:cubicBezTo>
                <a:cubicBezTo>
                  <a:pt x="4433704" y="1772749"/>
                  <a:pt x="4457312" y="1789968"/>
                  <a:pt x="4492719" y="1809647"/>
                </a:cubicBezTo>
                <a:cubicBezTo>
                  <a:pt x="4507184" y="1817945"/>
                  <a:pt x="4518046" y="1837822"/>
                  <a:pt x="4525305" y="1869278"/>
                </a:cubicBezTo>
                <a:cubicBezTo>
                  <a:pt x="4532565" y="1900735"/>
                  <a:pt x="4536194" y="1959664"/>
                  <a:pt x="4536194" y="2046068"/>
                </a:cubicBezTo>
                <a:cubicBezTo>
                  <a:pt x="4536194" y="2066785"/>
                  <a:pt x="4530560" y="2079625"/>
                  <a:pt x="4519291" y="2084588"/>
                </a:cubicBezTo>
                <a:cubicBezTo>
                  <a:pt x="4508023" y="2089550"/>
                  <a:pt x="4469111" y="2092031"/>
                  <a:pt x="4402558" y="2092031"/>
                </a:cubicBezTo>
                <a:cubicBezTo>
                  <a:pt x="4324356" y="2092031"/>
                  <a:pt x="4276848" y="2091483"/>
                  <a:pt x="4260033" y="2090385"/>
                </a:cubicBezTo>
                <a:cubicBezTo>
                  <a:pt x="4243218" y="2089288"/>
                  <a:pt x="4231802" y="2086731"/>
                  <a:pt x="4225785" y="2082717"/>
                </a:cubicBezTo>
                <a:cubicBezTo>
                  <a:pt x="4213579" y="2075200"/>
                  <a:pt x="4207477" y="2051565"/>
                  <a:pt x="4207477" y="2011811"/>
                </a:cubicBezTo>
                <a:cubicBezTo>
                  <a:pt x="4207477" y="1933010"/>
                  <a:pt x="4210493" y="1882407"/>
                  <a:pt x="4216526" y="1860003"/>
                </a:cubicBezTo>
                <a:cubicBezTo>
                  <a:pt x="4222559" y="1837600"/>
                  <a:pt x="4239698" y="1817094"/>
                  <a:pt x="4267943" y="1798486"/>
                </a:cubicBezTo>
                <a:cubicBezTo>
                  <a:pt x="4293874" y="1784128"/>
                  <a:pt x="4313291" y="1768078"/>
                  <a:pt x="4326193" y="1750338"/>
                </a:cubicBezTo>
                <a:cubicBezTo>
                  <a:pt x="4339094" y="1732596"/>
                  <a:pt x="4345545" y="1709903"/>
                  <a:pt x="4345545" y="1682259"/>
                </a:cubicBezTo>
                <a:cubicBezTo>
                  <a:pt x="4345545" y="1581894"/>
                  <a:pt x="4233542" y="1531712"/>
                  <a:pt x="4009537" y="1531712"/>
                </a:cubicBezTo>
                <a:close/>
                <a:moveTo>
                  <a:pt x="10528529" y="1525657"/>
                </a:moveTo>
                <a:cubicBezTo>
                  <a:pt x="10360777" y="1525657"/>
                  <a:pt x="10216199" y="1577387"/>
                  <a:pt x="10094795" y="1680846"/>
                </a:cubicBezTo>
                <a:cubicBezTo>
                  <a:pt x="10046937" y="1718255"/>
                  <a:pt x="10008601" y="1766301"/>
                  <a:pt x="9979790" y="1824984"/>
                </a:cubicBezTo>
                <a:cubicBezTo>
                  <a:pt x="9950978" y="1883668"/>
                  <a:pt x="9936571" y="1944263"/>
                  <a:pt x="9936571" y="2006769"/>
                </a:cubicBezTo>
                <a:cubicBezTo>
                  <a:pt x="9936571" y="2132647"/>
                  <a:pt x="10003558" y="2246320"/>
                  <a:pt x="10137531" y="2347788"/>
                </a:cubicBezTo>
                <a:cubicBezTo>
                  <a:pt x="10159009" y="2383870"/>
                  <a:pt x="10195740" y="2414906"/>
                  <a:pt x="10247727" y="2440896"/>
                </a:cubicBezTo>
                <a:cubicBezTo>
                  <a:pt x="10299714" y="2466887"/>
                  <a:pt x="10369331" y="2493415"/>
                  <a:pt x="10456580" y="2520482"/>
                </a:cubicBezTo>
                <a:cubicBezTo>
                  <a:pt x="10518187" y="2539882"/>
                  <a:pt x="10559287" y="2557878"/>
                  <a:pt x="10579881" y="2574468"/>
                </a:cubicBezTo>
                <a:cubicBezTo>
                  <a:pt x="10600475" y="2591058"/>
                  <a:pt x="10610773" y="2609422"/>
                  <a:pt x="10610773" y="2629562"/>
                </a:cubicBezTo>
                <a:cubicBezTo>
                  <a:pt x="10610773" y="2650868"/>
                  <a:pt x="10597876" y="2669230"/>
                  <a:pt x="10572084" y="2684648"/>
                </a:cubicBezTo>
                <a:cubicBezTo>
                  <a:pt x="10546292" y="2700065"/>
                  <a:pt x="10510274" y="2707774"/>
                  <a:pt x="10464032" y="2707774"/>
                </a:cubicBezTo>
                <a:cubicBezTo>
                  <a:pt x="10409310" y="2707774"/>
                  <a:pt x="10356618" y="2696131"/>
                  <a:pt x="10305954" y="2672844"/>
                </a:cubicBezTo>
                <a:cubicBezTo>
                  <a:pt x="10255289" y="2649556"/>
                  <a:pt x="10218538" y="2620632"/>
                  <a:pt x="10195701" y="2586071"/>
                </a:cubicBezTo>
                <a:cubicBezTo>
                  <a:pt x="10142713" y="2505235"/>
                  <a:pt x="10107349" y="2455524"/>
                  <a:pt x="10089609" y="2436937"/>
                </a:cubicBezTo>
                <a:cubicBezTo>
                  <a:pt x="10064736" y="2409218"/>
                  <a:pt x="10036364" y="2395358"/>
                  <a:pt x="10004489" y="2395358"/>
                </a:cubicBezTo>
                <a:cubicBezTo>
                  <a:pt x="9972230" y="2395358"/>
                  <a:pt x="9944216" y="2414592"/>
                  <a:pt x="9920447" y="2453062"/>
                </a:cubicBezTo>
                <a:cubicBezTo>
                  <a:pt x="9907010" y="2461991"/>
                  <a:pt x="9900292" y="2485219"/>
                  <a:pt x="9900292" y="2522746"/>
                </a:cubicBezTo>
                <a:cubicBezTo>
                  <a:pt x="9900292" y="2594203"/>
                  <a:pt x="9913772" y="2667568"/>
                  <a:pt x="9940732" y="2742841"/>
                </a:cubicBezTo>
                <a:cubicBezTo>
                  <a:pt x="9967692" y="2818115"/>
                  <a:pt x="9996203" y="2864858"/>
                  <a:pt x="10026267" y="2883070"/>
                </a:cubicBezTo>
                <a:cubicBezTo>
                  <a:pt x="10077006" y="2917867"/>
                  <a:pt x="10150898" y="2945688"/>
                  <a:pt x="10247944" y="2966534"/>
                </a:cubicBezTo>
                <a:cubicBezTo>
                  <a:pt x="10344991" y="2987380"/>
                  <a:pt x="10437512" y="2997803"/>
                  <a:pt x="10525510" y="2997803"/>
                </a:cubicBezTo>
                <a:cubicBezTo>
                  <a:pt x="10723509" y="2997803"/>
                  <a:pt x="10884100" y="2950056"/>
                  <a:pt x="11007280" y="2854563"/>
                </a:cubicBezTo>
                <a:cubicBezTo>
                  <a:pt x="11129797" y="2759498"/>
                  <a:pt x="11191055" y="2637137"/>
                  <a:pt x="11191055" y="2487478"/>
                </a:cubicBezTo>
                <a:cubicBezTo>
                  <a:pt x="11191055" y="2317402"/>
                  <a:pt x="11101236" y="2188686"/>
                  <a:pt x="10921600" y="2101330"/>
                </a:cubicBezTo>
                <a:cubicBezTo>
                  <a:pt x="10881257" y="2081855"/>
                  <a:pt x="10795710" y="2052850"/>
                  <a:pt x="10664960" y="2014317"/>
                </a:cubicBezTo>
                <a:cubicBezTo>
                  <a:pt x="10563535" y="1985152"/>
                  <a:pt x="10512822" y="1946356"/>
                  <a:pt x="10512822" y="1897929"/>
                </a:cubicBezTo>
                <a:cubicBezTo>
                  <a:pt x="10512822" y="1874728"/>
                  <a:pt x="10521800" y="1855892"/>
                  <a:pt x="10539756" y="1841422"/>
                </a:cubicBezTo>
                <a:cubicBezTo>
                  <a:pt x="10557710" y="1826952"/>
                  <a:pt x="10582861" y="1819717"/>
                  <a:pt x="10615206" y="1819717"/>
                </a:cubicBezTo>
                <a:cubicBezTo>
                  <a:pt x="10687626" y="1819717"/>
                  <a:pt x="10762192" y="1855520"/>
                  <a:pt x="10838906" y="1927127"/>
                </a:cubicBezTo>
                <a:cubicBezTo>
                  <a:pt x="10896927" y="1981067"/>
                  <a:pt x="10935424" y="2014108"/>
                  <a:pt x="10954402" y="2026249"/>
                </a:cubicBezTo>
                <a:cubicBezTo>
                  <a:pt x="10973380" y="2038391"/>
                  <a:pt x="10998378" y="2044461"/>
                  <a:pt x="11029394" y="2044461"/>
                </a:cubicBezTo>
                <a:cubicBezTo>
                  <a:pt x="11068528" y="2044461"/>
                  <a:pt x="11101224" y="2029370"/>
                  <a:pt x="11127481" y="1999188"/>
                </a:cubicBezTo>
                <a:cubicBezTo>
                  <a:pt x="11153740" y="1969006"/>
                  <a:pt x="11166868" y="1932566"/>
                  <a:pt x="11166868" y="1889867"/>
                </a:cubicBezTo>
                <a:cubicBezTo>
                  <a:pt x="11166868" y="1821505"/>
                  <a:pt x="11140113" y="1749256"/>
                  <a:pt x="11086600" y="1673121"/>
                </a:cubicBezTo>
                <a:cubicBezTo>
                  <a:pt x="11033088" y="1596985"/>
                  <a:pt x="10980090" y="1558918"/>
                  <a:pt x="10927606" y="1558918"/>
                </a:cubicBezTo>
                <a:cubicBezTo>
                  <a:pt x="10913462" y="1558918"/>
                  <a:pt x="10899635" y="1561412"/>
                  <a:pt x="10886123" y="1566402"/>
                </a:cubicBezTo>
                <a:cubicBezTo>
                  <a:pt x="10855010" y="1577536"/>
                  <a:pt x="10837263" y="1583104"/>
                  <a:pt x="10832884" y="1583104"/>
                </a:cubicBezTo>
                <a:cubicBezTo>
                  <a:pt x="10826748" y="1583104"/>
                  <a:pt x="10818023" y="1581407"/>
                  <a:pt x="10806706" y="1578013"/>
                </a:cubicBezTo>
                <a:cubicBezTo>
                  <a:pt x="10692390" y="1543109"/>
                  <a:pt x="10599665" y="1525657"/>
                  <a:pt x="10528529" y="1525657"/>
                </a:cubicBezTo>
                <a:close/>
                <a:moveTo>
                  <a:pt x="7693429" y="1525657"/>
                </a:moveTo>
                <a:cubicBezTo>
                  <a:pt x="7579778" y="1525657"/>
                  <a:pt x="7475869" y="1543660"/>
                  <a:pt x="7381703" y="1579667"/>
                </a:cubicBezTo>
                <a:cubicBezTo>
                  <a:pt x="7241327" y="1632216"/>
                  <a:pt x="7129716" y="1714416"/>
                  <a:pt x="7046867" y="1826269"/>
                </a:cubicBezTo>
                <a:cubicBezTo>
                  <a:pt x="6953601" y="1952009"/>
                  <a:pt x="6906968" y="2097165"/>
                  <a:pt x="6906968" y="2261738"/>
                </a:cubicBezTo>
                <a:cubicBezTo>
                  <a:pt x="6906968" y="2403624"/>
                  <a:pt x="6943205" y="2533233"/>
                  <a:pt x="7015678" y="2650568"/>
                </a:cubicBezTo>
                <a:cubicBezTo>
                  <a:pt x="7090476" y="2772453"/>
                  <a:pt x="7193913" y="2863477"/>
                  <a:pt x="7325991" y="2923638"/>
                </a:cubicBezTo>
                <a:cubicBezTo>
                  <a:pt x="7434492" y="2973081"/>
                  <a:pt x="7548573" y="2997803"/>
                  <a:pt x="7668231" y="2997803"/>
                </a:cubicBezTo>
                <a:cubicBezTo>
                  <a:pt x="7759185" y="2997803"/>
                  <a:pt x="7849672" y="2983376"/>
                  <a:pt x="7939694" y="2954521"/>
                </a:cubicBezTo>
                <a:cubicBezTo>
                  <a:pt x="8087383" y="2906673"/>
                  <a:pt x="8206645" y="2828380"/>
                  <a:pt x="8297480" y="2719643"/>
                </a:cubicBezTo>
                <a:cubicBezTo>
                  <a:pt x="8405661" y="2590659"/>
                  <a:pt x="8459751" y="2444405"/>
                  <a:pt x="8459751" y="2280882"/>
                </a:cubicBezTo>
                <a:cubicBezTo>
                  <a:pt x="8459751" y="2170592"/>
                  <a:pt x="8432428" y="2060099"/>
                  <a:pt x="8377781" y="1949402"/>
                </a:cubicBezTo>
                <a:cubicBezTo>
                  <a:pt x="8322063" y="1838662"/>
                  <a:pt x="8251972" y="1754127"/>
                  <a:pt x="8167506" y="1695798"/>
                </a:cubicBezTo>
                <a:cubicBezTo>
                  <a:pt x="8028747" y="1582371"/>
                  <a:pt x="7870722" y="1525657"/>
                  <a:pt x="7693429" y="1525657"/>
                </a:cubicBezTo>
                <a:close/>
                <a:moveTo>
                  <a:pt x="6045605" y="1525657"/>
                </a:moveTo>
                <a:cubicBezTo>
                  <a:pt x="5931953" y="1525657"/>
                  <a:pt x="5828044" y="1543660"/>
                  <a:pt x="5733879" y="1579667"/>
                </a:cubicBezTo>
                <a:cubicBezTo>
                  <a:pt x="5593502" y="1632216"/>
                  <a:pt x="5481891" y="1714416"/>
                  <a:pt x="5399043" y="1826269"/>
                </a:cubicBezTo>
                <a:cubicBezTo>
                  <a:pt x="5305776" y="1952009"/>
                  <a:pt x="5259143" y="2097165"/>
                  <a:pt x="5259143" y="2261738"/>
                </a:cubicBezTo>
                <a:cubicBezTo>
                  <a:pt x="5259143" y="2403624"/>
                  <a:pt x="5295380" y="2533233"/>
                  <a:pt x="5367853" y="2650568"/>
                </a:cubicBezTo>
                <a:cubicBezTo>
                  <a:pt x="5442651" y="2772453"/>
                  <a:pt x="5546088" y="2863477"/>
                  <a:pt x="5678166" y="2923638"/>
                </a:cubicBezTo>
                <a:cubicBezTo>
                  <a:pt x="5786668" y="2973081"/>
                  <a:pt x="5900748" y="2997803"/>
                  <a:pt x="6020407" y="2997803"/>
                </a:cubicBezTo>
                <a:cubicBezTo>
                  <a:pt x="6111360" y="2997803"/>
                  <a:pt x="6201847" y="2983376"/>
                  <a:pt x="6291870" y="2954521"/>
                </a:cubicBezTo>
                <a:cubicBezTo>
                  <a:pt x="6439558" y="2906673"/>
                  <a:pt x="6558820" y="2828380"/>
                  <a:pt x="6649656" y="2719643"/>
                </a:cubicBezTo>
                <a:cubicBezTo>
                  <a:pt x="6757837" y="2590659"/>
                  <a:pt x="6811927" y="2444405"/>
                  <a:pt x="6811927" y="2280882"/>
                </a:cubicBezTo>
                <a:cubicBezTo>
                  <a:pt x="6811927" y="2170592"/>
                  <a:pt x="6784603" y="2060099"/>
                  <a:pt x="6729956" y="1949402"/>
                </a:cubicBezTo>
                <a:cubicBezTo>
                  <a:pt x="6674238" y="1838662"/>
                  <a:pt x="6604147" y="1754127"/>
                  <a:pt x="6519682" y="1695798"/>
                </a:cubicBezTo>
                <a:cubicBezTo>
                  <a:pt x="6380923" y="1582371"/>
                  <a:pt x="6222897" y="1525657"/>
                  <a:pt x="6045605" y="1525657"/>
                </a:cubicBezTo>
                <a:close/>
                <a:moveTo>
                  <a:pt x="2801066" y="1525657"/>
                </a:moveTo>
                <a:cubicBezTo>
                  <a:pt x="2693656" y="1525657"/>
                  <a:pt x="2589083" y="1547798"/>
                  <a:pt x="2487348" y="1592081"/>
                </a:cubicBezTo>
                <a:cubicBezTo>
                  <a:pt x="2354211" y="1650026"/>
                  <a:pt x="2246287" y="1733796"/>
                  <a:pt x="2163578" y="1843389"/>
                </a:cubicBezTo>
                <a:cubicBezTo>
                  <a:pt x="2068288" y="1969750"/>
                  <a:pt x="2020643" y="2109869"/>
                  <a:pt x="2020643" y="2263745"/>
                </a:cubicBezTo>
                <a:cubicBezTo>
                  <a:pt x="2020643" y="2396498"/>
                  <a:pt x="2064894" y="2526301"/>
                  <a:pt x="2153396" y="2653154"/>
                </a:cubicBezTo>
                <a:cubicBezTo>
                  <a:pt x="2218268" y="2771356"/>
                  <a:pt x="2317385" y="2860511"/>
                  <a:pt x="2450748" y="2920618"/>
                </a:cubicBezTo>
                <a:cubicBezTo>
                  <a:pt x="2564646" y="2972075"/>
                  <a:pt x="2679400" y="2997803"/>
                  <a:pt x="2795011" y="2997803"/>
                </a:cubicBezTo>
                <a:cubicBezTo>
                  <a:pt x="2905901" y="2997803"/>
                  <a:pt x="3012400" y="2973311"/>
                  <a:pt x="3114510" y="2924328"/>
                </a:cubicBezTo>
                <a:cubicBezTo>
                  <a:pt x="3155442" y="2904831"/>
                  <a:pt x="3189221" y="2892631"/>
                  <a:pt x="3215849" y="2887727"/>
                </a:cubicBezTo>
                <a:cubicBezTo>
                  <a:pt x="3260893" y="2878851"/>
                  <a:pt x="3294426" y="2864911"/>
                  <a:pt x="3316449" y="2845907"/>
                </a:cubicBezTo>
                <a:cubicBezTo>
                  <a:pt x="3346407" y="2822074"/>
                  <a:pt x="3373883" y="2784445"/>
                  <a:pt x="3398878" y="2733021"/>
                </a:cubicBezTo>
                <a:cubicBezTo>
                  <a:pt x="3423873" y="2681596"/>
                  <a:pt x="3436370" y="2635017"/>
                  <a:pt x="3436370" y="2593282"/>
                </a:cubicBezTo>
                <a:cubicBezTo>
                  <a:pt x="3436370" y="2558121"/>
                  <a:pt x="3426156" y="2527262"/>
                  <a:pt x="3405728" y="2500704"/>
                </a:cubicBezTo>
                <a:cubicBezTo>
                  <a:pt x="3385299" y="2474146"/>
                  <a:pt x="3359769" y="2460867"/>
                  <a:pt x="3329137" y="2460867"/>
                </a:cubicBezTo>
                <a:cubicBezTo>
                  <a:pt x="3307446" y="2460867"/>
                  <a:pt x="3285347" y="2472960"/>
                  <a:pt x="3262841" y="2497147"/>
                </a:cubicBezTo>
                <a:cubicBezTo>
                  <a:pt x="3228483" y="2527853"/>
                  <a:pt x="3185940" y="2551823"/>
                  <a:pt x="3135212" y="2569056"/>
                </a:cubicBezTo>
                <a:cubicBezTo>
                  <a:pt x="3084483" y="2586288"/>
                  <a:pt x="3032893" y="2594904"/>
                  <a:pt x="2980441" y="2594904"/>
                </a:cubicBezTo>
                <a:cubicBezTo>
                  <a:pt x="2840676" y="2594904"/>
                  <a:pt x="2733207" y="2534063"/>
                  <a:pt x="2658035" y="2412382"/>
                </a:cubicBezTo>
                <a:cubicBezTo>
                  <a:pt x="2601825" y="2319993"/>
                  <a:pt x="2573720" y="2217707"/>
                  <a:pt x="2573720" y="2105522"/>
                </a:cubicBezTo>
                <a:cubicBezTo>
                  <a:pt x="2573720" y="2026174"/>
                  <a:pt x="2592200" y="1963743"/>
                  <a:pt x="2629159" y="1918229"/>
                </a:cubicBezTo>
                <a:cubicBezTo>
                  <a:pt x="2666119" y="1872715"/>
                  <a:pt x="2715691" y="1849958"/>
                  <a:pt x="2777875" y="1849958"/>
                </a:cubicBezTo>
                <a:cubicBezTo>
                  <a:pt x="2844524" y="1849958"/>
                  <a:pt x="2910639" y="1872801"/>
                  <a:pt x="2976217" y="1918486"/>
                </a:cubicBezTo>
                <a:cubicBezTo>
                  <a:pt x="2996688" y="1933465"/>
                  <a:pt x="3015543" y="1951971"/>
                  <a:pt x="3032780" y="1974006"/>
                </a:cubicBezTo>
                <a:cubicBezTo>
                  <a:pt x="3050019" y="1996040"/>
                  <a:pt x="3072829" y="2033123"/>
                  <a:pt x="3101213" y="2085254"/>
                </a:cubicBezTo>
                <a:cubicBezTo>
                  <a:pt x="3122861" y="2125672"/>
                  <a:pt x="3145988" y="2154339"/>
                  <a:pt x="3170592" y="2171256"/>
                </a:cubicBezTo>
                <a:cubicBezTo>
                  <a:pt x="3195196" y="2188172"/>
                  <a:pt x="3226878" y="2196631"/>
                  <a:pt x="3265636" y="2196631"/>
                </a:cubicBezTo>
                <a:cubicBezTo>
                  <a:pt x="3307916" y="2196631"/>
                  <a:pt x="3345781" y="2185479"/>
                  <a:pt x="3379228" y="2163177"/>
                </a:cubicBezTo>
                <a:cubicBezTo>
                  <a:pt x="3441509" y="2121153"/>
                  <a:pt x="3472650" y="2055918"/>
                  <a:pt x="3472650" y="1967470"/>
                </a:cubicBezTo>
                <a:cubicBezTo>
                  <a:pt x="3472650" y="1847426"/>
                  <a:pt x="3438715" y="1746397"/>
                  <a:pt x="3370845" y="1664384"/>
                </a:cubicBezTo>
                <a:cubicBezTo>
                  <a:pt x="3340470" y="1626996"/>
                  <a:pt x="3304394" y="1608302"/>
                  <a:pt x="3262616" y="1608302"/>
                </a:cubicBezTo>
                <a:cubicBezTo>
                  <a:pt x="3250518" y="1608302"/>
                  <a:pt x="3239169" y="1609523"/>
                  <a:pt x="3228569" y="1611964"/>
                </a:cubicBezTo>
                <a:cubicBezTo>
                  <a:pt x="3203601" y="1617585"/>
                  <a:pt x="3185726" y="1620395"/>
                  <a:pt x="3174944" y="1620395"/>
                </a:cubicBezTo>
                <a:cubicBezTo>
                  <a:pt x="3161025" y="1620395"/>
                  <a:pt x="3134163" y="1611065"/>
                  <a:pt x="3094355" y="1592403"/>
                </a:cubicBezTo>
                <a:cubicBezTo>
                  <a:pt x="2999793" y="1547906"/>
                  <a:pt x="2902030" y="1525657"/>
                  <a:pt x="2801066" y="1525657"/>
                </a:cubicBezTo>
                <a:close/>
                <a:moveTo>
                  <a:pt x="1270231" y="1525657"/>
                </a:moveTo>
                <a:cubicBezTo>
                  <a:pt x="1102478" y="1525657"/>
                  <a:pt x="957900" y="1577387"/>
                  <a:pt x="836496" y="1680846"/>
                </a:cubicBezTo>
                <a:cubicBezTo>
                  <a:pt x="788637" y="1718255"/>
                  <a:pt x="750302" y="1766301"/>
                  <a:pt x="721490" y="1824984"/>
                </a:cubicBezTo>
                <a:cubicBezTo>
                  <a:pt x="692678" y="1883668"/>
                  <a:pt x="678272" y="1944263"/>
                  <a:pt x="678272" y="2006769"/>
                </a:cubicBezTo>
                <a:cubicBezTo>
                  <a:pt x="678272" y="2132647"/>
                  <a:pt x="745259" y="2246320"/>
                  <a:pt x="879232" y="2347788"/>
                </a:cubicBezTo>
                <a:cubicBezTo>
                  <a:pt x="900710" y="2383870"/>
                  <a:pt x="937442" y="2414906"/>
                  <a:pt x="989428" y="2440896"/>
                </a:cubicBezTo>
                <a:cubicBezTo>
                  <a:pt x="1041414" y="2466887"/>
                  <a:pt x="1111032" y="2493415"/>
                  <a:pt x="1198281" y="2520482"/>
                </a:cubicBezTo>
                <a:cubicBezTo>
                  <a:pt x="1259888" y="2539882"/>
                  <a:pt x="1300988" y="2557878"/>
                  <a:pt x="1321582" y="2574468"/>
                </a:cubicBezTo>
                <a:cubicBezTo>
                  <a:pt x="1342177" y="2591058"/>
                  <a:pt x="1352474" y="2609422"/>
                  <a:pt x="1352474" y="2629562"/>
                </a:cubicBezTo>
                <a:cubicBezTo>
                  <a:pt x="1352474" y="2650868"/>
                  <a:pt x="1339577" y="2669230"/>
                  <a:pt x="1313785" y="2684648"/>
                </a:cubicBezTo>
                <a:cubicBezTo>
                  <a:pt x="1287993" y="2700065"/>
                  <a:pt x="1251975" y="2707774"/>
                  <a:pt x="1205733" y="2707774"/>
                </a:cubicBezTo>
                <a:cubicBezTo>
                  <a:pt x="1151011" y="2707774"/>
                  <a:pt x="1098318" y="2696131"/>
                  <a:pt x="1047654" y="2672844"/>
                </a:cubicBezTo>
                <a:cubicBezTo>
                  <a:pt x="996990" y="2649556"/>
                  <a:pt x="960239" y="2620632"/>
                  <a:pt x="937401" y="2586071"/>
                </a:cubicBezTo>
                <a:cubicBezTo>
                  <a:pt x="884414" y="2505235"/>
                  <a:pt x="849050" y="2455524"/>
                  <a:pt x="831308" y="2436937"/>
                </a:cubicBezTo>
                <a:cubicBezTo>
                  <a:pt x="806437" y="2409218"/>
                  <a:pt x="778064" y="2395358"/>
                  <a:pt x="746190" y="2395358"/>
                </a:cubicBezTo>
                <a:cubicBezTo>
                  <a:pt x="713931" y="2395358"/>
                  <a:pt x="685917" y="2414592"/>
                  <a:pt x="662148" y="2453062"/>
                </a:cubicBezTo>
                <a:cubicBezTo>
                  <a:pt x="648711" y="2461991"/>
                  <a:pt x="641993" y="2485219"/>
                  <a:pt x="641993" y="2522746"/>
                </a:cubicBezTo>
                <a:cubicBezTo>
                  <a:pt x="641993" y="2594203"/>
                  <a:pt x="655472" y="2667568"/>
                  <a:pt x="682432" y="2742841"/>
                </a:cubicBezTo>
                <a:cubicBezTo>
                  <a:pt x="709391" y="2818115"/>
                  <a:pt x="737903" y="2864858"/>
                  <a:pt x="767968" y="2883070"/>
                </a:cubicBezTo>
                <a:cubicBezTo>
                  <a:pt x="818707" y="2917867"/>
                  <a:pt x="892599" y="2945688"/>
                  <a:pt x="989645" y="2966534"/>
                </a:cubicBezTo>
                <a:cubicBezTo>
                  <a:pt x="1086691" y="2987380"/>
                  <a:pt x="1179213" y="2997803"/>
                  <a:pt x="1267211" y="2997803"/>
                </a:cubicBezTo>
                <a:cubicBezTo>
                  <a:pt x="1465210" y="2997803"/>
                  <a:pt x="1625800" y="2950056"/>
                  <a:pt x="1748981" y="2854563"/>
                </a:cubicBezTo>
                <a:cubicBezTo>
                  <a:pt x="1871498" y="2759498"/>
                  <a:pt x="1932756" y="2637137"/>
                  <a:pt x="1932756" y="2487478"/>
                </a:cubicBezTo>
                <a:cubicBezTo>
                  <a:pt x="1932756" y="2317402"/>
                  <a:pt x="1842938" y="2188686"/>
                  <a:pt x="1663300" y="2101330"/>
                </a:cubicBezTo>
                <a:cubicBezTo>
                  <a:pt x="1622957" y="2081855"/>
                  <a:pt x="1537411" y="2052850"/>
                  <a:pt x="1406661" y="2014317"/>
                </a:cubicBezTo>
                <a:cubicBezTo>
                  <a:pt x="1305236" y="1985152"/>
                  <a:pt x="1254524" y="1946356"/>
                  <a:pt x="1254524" y="1897929"/>
                </a:cubicBezTo>
                <a:cubicBezTo>
                  <a:pt x="1254524" y="1874728"/>
                  <a:pt x="1263501" y="1855892"/>
                  <a:pt x="1281456" y="1841422"/>
                </a:cubicBezTo>
                <a:cubicBezTo>
                  <a:pt x="1299411" y="1826952"/>
                  <a:pt x="1324562" y="1819717"/>
                  <a:pt x="1356906" y="1819717"/>
                </a:cubicBezTo>
                <a:cubicBezTo>
                  <a:pt x="1429327" y="1819717"/>
                  <a:pt x="1503894" y="1855520"/>
                  <a:pt x="1580607" y="1927127"/>
                </a:cubicBezTo>
                <a:cubicBezTo>
                  <a:pt x="1638627" y="1981067"/>
                  <a:pt x="1677125" y="2014108"/>
                  <a:pt x="1696103" y="2026249"/>
                </a:cubicBezTo>
                <a:cubicBezTo>
                  <a:pt x="1715081" y="2038391"/>
                  <a:pt x="1740078" y="2044461"/>
                  <a:pt x="1771096" y="2044461"/>
                </a:cubicBezTo>
                <a:cubicBezTo>
                  <a:pt x="1810228" y="2044461"/>
                  <a:pt x="1842924" y="2029370"/>
                  <a:pt x="1869182" y="1999188"/>
                </a:cubicBezTo>
                <a:cubicBezTo>
                  <a:pt x="1895440" y="1969006"/>
                  <a:pt x="1908570" y="1932566"/>
                  <a:pt x="1908570" y="1889867"/>
                </a:cubicBezTo>
                <a:cubicBezTo>
                  <a:pt x="1908570" y="1821505"/>
                  <a:pt x="1881814" y="1749256"/>
                  <a:pt x="1828302" y="1673121"/>
                </a:cubicBezTo>
                <a:cubicBezTo>
                  <a:pt x="1774789" y="1596985"/>
                  <a:pt x="1721791" y="1558918"/>
                  <a:pt x="1669307" y="1558918"/>
                </a:cubicBezTo>
                <a:cubicBezTo>
                  <a:pt x="1655163" y="1558918"/>
                  <a:pt x="1641336" y="1561412"/>
                  <a:pt x="1627824" y="1566402"/>
                </a:cubicBezTo>
                <a:cubicBezTo>
                  <a:pt x="1596710" y="1577536"/>
                  <a:pt x="1578964" y="1583104"/>
                  <a:pt x="1574585" y="1583104"/>
                </a:cubicBezTo>
                <a:cubicBezTo>
                  <a:pt x="1568450" y="1583104"/>
                  <a:pt x="1559724" y="1581407"/>
                  <a:pt x="1548407" y="1578013"/>
                </a:cubicBezTo>
                <a:cubicBezTo>
                  <a:pt x="1434091" y="1543109"/>
                  <a:pt x="1341366" y="1525657"/>
                  <a:pt x="1270231" y="1525657"/>
                </a:cubicBezTo>
                <a:close/>
                <a:moveTo>
                  <a:pt x="0" y="0"/>
                </a:moveTo>
                <a:lnTo>
                  <a:pt x="12211664" y="0"/>
                </a:lnTo>
                <a:lnTo>
                  <a:pt x="12211664" y="7419372"/>
                </a:lnTo>
                <a:lnTo>
                  <a:pt x="0" y="7419372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930E734B-3DB6-7880-02FE-588DC3A86F14}"/>
              </a:ext>
            </a:extLst>
          </p:cNvPr>
          <p:cNvSpPr/>
          <p:nvPr/>
        </p:nvSpPr>
        <p:spPr>
          <a:xfrm>
            <a:off x="3703665" y="2306347"/>
            <a:ext cx="4082400" cy="70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endParaRPr lang="fr-FR" sz="9600" b="0" strike="noStrike" spc="-1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621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4"/>
          <p:cNvPicPr/>
          <p:nvPr/>
        </p:nvPicPr>
        <p:blipFill>
          <a:blip r:embed="rId2"/>
          <a:stretch/>
        </p:blipFill>
        <p:spPr>
          <a:xfrm>
            <a:off x="1033200" y="914400"/>
            <a:ext cx="9993600" cy="568296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3527640" y="67680"/>
            <a:ext cx="5004360" cy="85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2500" b="1" strike="noStrike" spc="-1">
                <a:solidFill>
                  <a:srgbClr val="262626"/>
                </a:solidFill>
                <a:latin typeface="Calibri"/>
              </a:rPr>
              <a:t>It has 64547 students and more than</a:t>
            </a:r>
            <a:endParaRPr lang="fr-FR" sz="25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500" b="1" strike="noStrike" spc="-1">
                <a:solidFill>
                  <a:srgbClr val="262626"/>
                </a:solidFill>
                <a:latin typeface="Calibri"/>
              </a:rPr>
              <a:t>1000 classrooms</a:t>
            </a:r>
            <a:endParaRPr lang="fr-FR" sz="2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4"/>
          <p:cNvPicPr/>
          <p:nvPr/>
        </p:nvPicPr>
        <p:blipFill>
          <a:blip r:embed="rId2"/>
          <a:stretch/>
        </p:blipFill>
        <p:spPr>
          <a:xfrm>
            <a:off x="519120" y="0"/>
            <a:ext cx="11021760" cy="663840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625920" y="67680"/>
            <a:ext cx="4807800" cy="77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4500" b="1" strike="noStrike" spc="-1" dirty="0">
                <a:solidFill>
                  <a:srgbClr val="262626"/>
                </a:solidFill>
                <a:latin typeface="Calibri"/>
              </a:rPr>
              <a:t>MY SCHOOL</a:t>
            </a:r>
            <a:endParaRPr lang="fr-FR" sz="4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4085" y="939114"/>
            <a:ext cx="8221363" cy="5699286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625920" y="67680"/>
            <a:ext cx="4807800" cy="77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4500" b="1" spc="-1" dirty="0">
                <a:solidFill>
                  <a:srgbClr val="262626"/>
                </a:solidFill>
                <a:latin typeface="Calibri"/>
              </a:rPr>
              <a:t>SCHOOL BUS</a:t>
            </a:r>
            <a:endParaRPr lang="fr-FR" sz="4500" b="0" strike="noStrike" spc="-1" dirty="0"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EFE6D-7DDF-B92A-B231-D9A630407C9F}"/>
              </a:ext>
            </a:extLst>
          </p:cNvPr>
          <p:cNvSpPr txBox="1"/>
          <p:nvPr/>
        </p:nvSpPr>
        <p:spPr>
          <a:xfrm>
            <a:off x="9803027" y="4683896"/>
            <a:ext cx="2240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b="1" strike="noStrike" spc="-1" dirty="0">
                <a:solidFill>
                  <a:srgbClr val="262626"/>
                </a:solidFill>
                <a:latin typeface="Calibri"/>
              </a:rPr>
              <a:t>WHY YELLOW?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01013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4"/>
          <p:cNvPicPr/>
          <p:nvPr/>
        </p:nvPicPr>
        <p:blipFill>
          <a:blip r:embed="rId2"/>
          <a:stretch/>
        </p:blipFill>
        <p:spPr>
          <a:xfrm>
            <a:off x="1350720" y="809640"/>
            <a:ext cx="9490320" cy="585108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1383840" y="-113760"/>
            <a:ext cx="917712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 dirty="0">
                <a:solidFill>
                  <a:srgbClr val="262626"/>
                </a:solidFill>
                <a:latin typeface="Calibri"/>
              </a:rPr>
              <a:t>THIS </a:t>
            </a:r>
            <a:r>
              <a:rPr lang="fr-FR" sz="5400" b="1" spc="-1" dirty="0">
                <a:solidFill>
                  <a:srgbClr val="262626"/>
                </a:solidFill>
                <a:latin typeface="Calibri"/>
              </a:rPr>
              <a:t>WAS</a:t>
            </a:r>
            <a:r>
              <a:rPr lang="fr-FR" sz="5400" b="1" strike="noStrike" spc="-1" dirty="0">
                <a:solidFill>
                  <a:srgbClr val="262626"/>
                </a:solidFill>
                <a:latin typeface="Calibri"/>
              </a:rPr>
              <a:t> MY SCHOOL’S </a:t>
            </a:r>
            <a:r>
              <a:rPr lang="fr-FR" sz="5400" b="1" u="sng" strike="noStrike" spc="-1" dirty="0">
                <a:solidFill>
                  <a:srgbClr val="FF0000"/>
                </a:solidFill>
                <a:uFillTx/>
                <a:latin typeface="Calibri"/>
              </a:rPr>
              <a:t>UNIFORM</a:t>
            </a:r>
            <a:endParaRPr lang="fr-FR" sz="5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4"/>
          <p:cNvPicPr/>
          <p:nvPr/>
        </p:nvPicPr>
        <p:blipFill>
          <a:blip r:embed="rId2"/>
          <a:stretch/>
        </p:blipFill>
        <p:spPr>
          <a:xfrm>
            <a:off x="807480" y="1046160"/>
            <a:ext cx="10692360" cy="4810680"/>
          </a:xfrm>
          <a:prstGeom prst="rect">
            <a:avLst/>
          </a:prstGeom>
          <a:ln>
            <a:noFill/>
          </a:ln>
        </p:spPr>
      </p:pic>
      <p:sp>
        <p:nvSpPr>
          <p:cNvPr id="2" name="CustomShape 1">
            <a:extLst>
              <a:ext uri="{FF2B5EF4-FFF2-40B4-BE49-F238E27FC236}">
                <a16:creationId xmlns:a16="http://schemas.microsoft.com/office/drawing/2014/main" id="{71932C71-01E3-E178-60E8-3B451B02F042}"/>
              </a:ext>
            </a:extLst>
          </p:cNvPr>
          <p:cNvSpPr/>
          <p:nvPr/>
        </p:nvSpPr>
        <p:spPr>
          <a:xfrm>
            <a:off x="1383840" y="-9585"/>
            <a:ext cx="917712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 dirty="0">
                <a:solidFill>
                  <a:srgbClr val="262626"/>
                </a:solidFill>
                <a:latin typeface="Calibri"/>
              </a:rPr>
              <a:t>THIS </a:t>
            </a:r>
            <a:r>
              <a:rPr lang="fr-FR" sz="5400" b="1" spc="-1" dirty="0">
                <a:solidFill>
                  <a:srgbClr val="262626"/>
                </a:solidFill>
                <a:latin typeface="Calibri"/>
              </a:rPr>
              <a:t>WAS</a:t>
            </a:r>
            <a:r>
              <a:rPr lang="fr-FR" sz="5400" b="1" strike="noStrike" spc="-1" dirty="0">
                <a:solidFill>
                  <a:srgbClr val="262626"/>
                </a:solidFill>
                <a:latin typeface="Calibri"/>
              </a:rPr>
              <a:t> MY SCHOOL’S </a:t>
            </a:r>
            <a:r>
              <a:rPr lang="fr-FR" sz="5400" b="1" u="sng" strike="noStrike" spc="-1" dirty="0">
                <a:solidFill>
                  <a:srgbClr val="FF0000"/>
                </a:solidFill>
                <a:uFillTx/>
                <a:latin typeface="Calibri"/>
              </a:rPr>
              <a:t>UNIFORM</a:t>
            </a:r>
            <a:endParaRPr lang="fr-FR" sz="5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09" y="1620814"/>
            <a:ext cx="3797642" cy="3616371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2232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0" y="1450003"/>
            <a:ext cx="3643269" cy="378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E55DCF-82FA-465E-B9AD-C97ED8BE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t="16005" r="18074" b="15810"/>
          <a:stretch/>
        </p:blipFill>
        <p:spPr>
          <a:xfrm>
            <a:off x="8554898" y="1620814"/>
            <a:ext cx="3256923" cy="347803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7D1923E-7BA4-DA3F-BD2B-657306E154B0}"/>
              </a:ext>
            </a:extLst>
          </p:cNvPr>
          <p:cNvSpPr/>
          <p:nvPr/>
        </p:nvSpPr>
        <p:spPr>
          <a:xfrm>
            <a:off x="-28392700" y="0"/>
            <a:ext cx="40584701" cy="6858000"/>
          </a:xfrm>
          <a:custGeom>
            <a:avLst/>
            <a:gdLst>
              <a:gd name="connsiteX0" fmla="*/ 24613051 w 40584701"/>
              <a:gd name="connsiteY0" fmla="*/ 812800 h 6858000"/>
              <a:gd name="connsiteX1" fmla="*/ 23924379 w 40584701"/>
              <a:gd name="connsiteY1" fmla="*/ 1501472 h 6858000"/>
              <a:gd name="connsiteX2" fmla="*/ 23924379 w 40584701"/>
              <a:gd name="connsiteY2" fmla="*/ 5641008 h 6858000"/>
              <a:gd name="connsiteX3" fmla="*/ 24613051 w 40584701"/>
              <a:gd name="connsiteY3" fmla="*/ 6329680 h 6858000"/>
              <a:gd name="connsiteX4" fmla="*/ 27367658 w 40584701"/>
              <a:gd name="connsiteY4" fmla="*/ 6329680 h 6858000"/>
              <a:gd name="connsiteX5" fmla="*/ 28056330 w 40584701"/>
              <a:gd name="connsiteY5" fmla="*/ 5641008 h 6858000"/>
              <a:gd name="connsiteX6" fmla="*/ 28056330 w 40584701"/>
              <a:gd name="connsiteY6" fmla="*/ 1501472 h 6858000"/>
              <a:gd name="connsiteX7" fmla="*/ 27367658 w 40584701"/>
              <a:gd name="connsiteY7" fmla="*/ 812800 h 6858000"/>
              <a:gd name="connsiteX8" fmla="*/ 0 w 40584701"/>
              <a:gd name="connsiteY8" fmla="*/ 0 h 6858000"/>
              <a:gd name="connsiteX9" fmla="*/ 40584701 w 40584701"/>
              <a:gd name="connsiteY9" fmla="*/ 0 h 6858000"/>
              <a:gd name="connsiteX10" fmla="*/ 40584701 w 40584701"/>
              <a:gd name="connsiteY10" fmla="*/ 6858000 h 6858000"/>
              <a:gd name="connsiteX11" fmla="*/ 0 w 4058470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584701" h="6858000">
                <a:moveTo>
                  <a:pt x="24613051" y="812800"/>
                </a:moveTo>
                <a:cubicBezTo>
                  <a:pt x="24232708" y="812800"/>
                  <a:pt x="23924379" y="1121129"/>
                  <a:pt x="23924379" y="1501472"/>
                </a:cubicBezTo>
                <a:lnTo>
                  <a:pt x="23924379" y="5641008"/>
                </a:lnTo>
                <a:cubicBezTo>
                  <a:pt x="23924379" y="6021351"/>
                  <a:pt x="24232708" y="6329680"/>
                  <a:pt x="24613051" y="6329680"/>
                </a:cubicBezTo>
                <a:lnTo>
                  <a:pt x="27367658" y="6329680"/>
                </a:lnTo>
                <a:cubicBezTo>
                  <a:pt x="27748001" y="6329680"/>
                  <a:pt x="28056330" y="6021351"/>
                  <a:pt x="28056330" y="5641008"/>
                </a:cubicBezTo>
                <a:lnTo>
                  <a:pt x="28056330" y="1501472"/>
                </a:lnTo>
                <a:cubicBezTo>
                  <a:pt x="28056330" y="1121129"/>
                  <a:pt x="27748001" y="812800"/>
                  <a:pt x="27367658" y="812800"/>
                </a:cubicBezTo>
                <a:close/>
                <a:moveTo>
                  <a:pt x="0" y="0"/>
                </a:moveTo>
                <a:lnTo>
                  <a:pt x="40584701" y="0"/>
                </a:lnTo>
                <a:lnTo>
                  <a:pt x="405847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09" y="1620814"/>
            <a:ext cx="3797642" cy="3616371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2232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0" y="1450003"/>
            <a:ext cx="3643269" cy="378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E55DCF-82FA-465E-B9AD-C97ED8BE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t="16005" r="18074" b="15810"/>
          <a:stretch/>
        </p:blipFill>
        <p:spPr>
          <a:xfrm>
            <a:off x="8554898" y="1620814"/>
            <a:ext cx="3256923" cy="347803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7D1923E-7BA4-DA3F-BD2B-657306E154B0}"/>
              </a:ext>
            </a:extLst>
          </p:cNvPr>
          <p:cNvSpPr/>
          <p:nvPr/>
        </p:nvSpPr>
        <p:spPr>
          <a:xfrm>
            <a:off x="-23901722" y="0"/>
            <a:ext cx="40584701" cy="6858000"/>
          </a:xfrm>
          <a:custGeom>
            <a:avLst/>
            <a:gdLst>
              <a:gd name="connsiteX0" fmla="*/ 24613051 w 40584701"/>
              <a:gd name="connsiteY0" fmla="*/ 812800 h 6858000"/>
              <a:gd name="connsiteX1" fmla="*/ 23924379 w 40584701"/>
              <a:gd name="connsiteY1" fmla="*/ 1501472 h 6858000"/>
              <a:gd name="connsiteX2" fmla="*/ 23924379 w 40584701"/>
              <a:gd name="connsiteY2" fmla="*/ 5641008 h 6858000"/>
              <a:gd name="connsiteX3" fmla="*/ 24613051 w 40584701"/>
              <a:gd name="connsiteY3" fmla="*/ 6329680 h 6858000"/>
              <a:gd name="connsiteX4" fmla="*/ 27367658 w 40584701"/>
              <a:gd name="connsiteY4" fmla="*/ 6329680 h 6858000"/>
              <a:gd name="connsiteX5" fmla="*/ 28056330 w 40584701"/>
              <a:gd name="connsiteY5" fmla="*/ 5641008 h 6858000"/>
              <a:gd name="connsiteX6" fmla="*/ 28056330 w 40584701"/>
              <a:gd name="connsiteY6" fmla="*/ 1501472 h 6858000"/>
              <a:gd name="connsiteX7" fmla="*/ 27367658 w 40584701"/>
              <a:gd name="connsiteY7" fmla="*/ 812800 h 6858000"/>
              <a:gd name="connsiteX8" fmla="*/ 0 w 40584701"/>
              <a:gd name="connsiteY8" fmla="*/ 0 h 6858000"/>
              <a:gd name="connsiteX9" fmla="*/ 40584701 w 40584701"/>
              <a:gd name="connsiteY9" fmla="*/ 0 h 6858000"/>
              <a:gd name="connsiteX10" fmla="*/ 40584701 w 40584701"/>
              <a:gd name="connsiteY10" fmla="*/ 6858000 h 6858000"/>
              <a:gd name="connsiteX11" fmla="*/ 0 w 4058470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584701" h="6858000">
                <a:moveTo>
                  <a:pt x="24613051" y="812800"/>
                </a:moveTo>
                <a:cubicBezTo>
                  <a:pt x="24232708" y="812800"/>
                  <a:pt x="23924379" y="1121129"/>
                  <a:pt x="23924379" y="1501472"/>
                </a:cubicBezTo>
                <a:lnTo>
                  <a:pt x="23924379" y="5641008"/>
                </a:lnTo>
                <a:cubicBezTo>
                  <a:pt x="23924379" y="6021351"/>
                  <a:pt x="24232708" y="6329680"/>
                  <a:pt x="24613051" y="6329680"/>
                </a:cubicBezTo>
                <a:lnTo>
                  <a:pt x="27367658" y="6329680"/>
                </a:lnTo>
                <a:cubicBezTo>
                  <a:pt x="27748001" y="6329680"/>
                  <a:pt x="28056330" y="6021351"/>
                  <a:pt x="28056330" y="5641008"/>
                </a:cubicBezTo>
                <a:lnTo>
                  <a:pt x="28056330" y="1501472"/>
                </a:lnTo>
                <a:cubicBezTo>
                  <a:pt x="28056330" y="1121129"/>
                  <a:pt x="27748001" y="812800"/>
                  <a:pt x="27367658" y="812800"/>
                </a:cubicBezTo>
                <a:close/>
                <a:moveTo>
                  <a:pt x="0" y="0"/>
                </a:moveTo>
                <a:lnTo>
                  <a:pt x="40584701" y="0"/>
                </a:lnTo>
                <a:lnTo>
                  <a:pt x="405847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8153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09" y="1620814"/>
            <a:ext cx="3797642" cy="3616371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2232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0" y="1450003"/>
            <a:ext cx="3643269" cy="378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E55DCF-82FA-465E-B9AD-C97ED8BE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t="16005" r="18074" b="15810"/>
          <a:stretch/>
        </p:blipFill>
        <p:spPr>
          <a:xfrm>
            <a:off x="8554898" y="1620814"/>
            <a:ext cx="3256923" cy="347803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7D1923E-7BA4-DA3F-BD2B-657306E154B0}"/>
              </a:ext>
            </a:extLst>
          </p:cNvPr>
          <p:cNvSpPr/>
          <p:nvPr/>
        </p:nvSpPr>
        <p:spPr>
          <a:xfrm>
            <a:off x="-19769560" y="0"/>
            <a:ext cx="40584701" cy="6858000"/>
          </a:xfrm>
          <a:custGeom>
            <a:avLst/>
            <a:gdLst>
              <a:gd name="connsiteX0" fmla="*/ 24613051 w 40584701"/>
              <a:gd name="connsiteY0" fmla="*/ 812800 h 6858000"/>
              <a:gd name="connsiteX1" fmla="*/ 23924379 w 40584701"/>
              <a:gd name="connsiteY1" fmla="*/ 1501472 h 6858000"/>
              <a:gd name="connsiteX2" fmla="*/ 23924379 w 40584701"/>
              <a:gd name="connsiteY2" fmla="*/ 5641008 h 6858000"/>
              <a:gd name="connsiteX3" fmla="*/ 24613051 w 40584701"/>
              <a:gd name="connsiteY3" fmla="*/ 6329680 h 6858000"/>
              <a:gd name="connsiteX4" fmla="*/ 27367658 w 40584701"/>
              <a:gd name="connsiteY4" fmla="*/ 6329680 h 6858000"/>
              <a:gd name="connsiteX5" fmla="*/ 28056330 w 40584701"/>
              <a:gd name="connsiteY5" fmla="*/ 5641008 h 6858000"/>
              <a:gd name="connsiteX6" fmla="*/ 28056330 w 40584701"/>
              <a:gd name="connsiteY6" fmla="*/ 1501472 h 6858000"/>
              <a:gd name="connsiteX7" fmla="*/ 27367658 w 40584701"/>
              <a:gd name="connsiteY7" fmla="*/ 812800 h 6858000"/>
              <a:gd name="connsiteX8" fmla="*/ 0 w 40584701"/>
              <a:gd name="connsiteY8" fmla="*/ 0 h 6858000"/>
              <a:gd name="connsiteX9" fmla="*/ 40584701 w 40584701"/>
              <a:gd name="connsiteY9" fmla="*/ 0 h 6858000"/>
              <a:gd name="connsiteX10" fmla="*/ 40584701 w 40584701"/>
              <a:gd name="connsiteY10" fmla="*/ 6858000 h 6858000"/>
              <a:gd name="connsiteX11" fmla="*/ 0 w 4058470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584701" h="6858000">
                <a:moveTo>
                  <a:pt x="24613051" y="812800"/>
                </a:moveTo>
                <a:cubicBezTo>
                  <a:pt x="24232708" y="812800"/>
                  <a:pt x="23924379" y="1121129"/>
                  <a:pt x="23924379" y="1501472"/>
                </a:cubicBezTo>
                <a:lnTo>
                  <a:pt x="23924379" y="5641008"/>
                </a:lnTo>
                <a:cubicBezTo>
                  <a:pt x="23924379" y="6021351"/>
                  <a:pt x="24232708" y="6329680"/>
                  <a:pt x="24613051" y="6329680"/>
                </a:cubicBezTo>
                <a:lnTo>
                  <a:pt x="27367658" y="6329680"/>
                </a:lnTo>
                <a:cubicBezTo>
                  <a:pt x="27748001" y="6329680"/>
                  <a:pt x="28056330" y="6021351"/>
                  <a:pt x="28056330" y="5641008"/>
                </a:cubicBezTo>
                <a:lnTo>
                  <a:pt x="28056330" y="1501472"/>
                </a:lnTo>
                <a:cubicBezTo>
                  <a:pt x="28056330" y="1121129"/>
                  <a:pt x="27748001" y="812800"/>
                  <a:pt x="27367658" y="812800"/>
                </a:cubicBezTo>
                <a:close/>
                <a:moveTo>
                  <a:pt x="0" y="0"/>
                </a:moveTo>
                <a:lnTo>
                  <a:pt x="40584701" y="0"/>
                </a:lnTo>
                <a:lnTo>
                  <a:pt x="405847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6304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09" y="1620814"/>
            <a:ext cx="3797642" cy="3616371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2232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0" y="1450003"/>
            <a:ext cx="3643269" cy="378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E55DCF-82FA-465E-B9AD-C97ED8BE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t="16005" r="18074" b="15810"/>
          <a:stretch/>
        </p:blipFill>
        <p:spPr>
          <a:xfrm>
            <a:off x="8554898" y="1620814"/>
            <a:ext cx="3256923" cy="347803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7D1923E-7BA4-DA3F-BD2B-657306E154B0}"/>
              </a:ext>
            </a:extLst>
          </p:cNvPr>
          <p:cNvSpPr/>
          <p:nvPr/>
        </p:nvSpPr>
        <p:spPr>
          <a:xfrm>
            <a:off x="-15925971" y="0"/>
            <a:ext cx="40584701" cy="6858000"/>
          </a:xfrm>
          <a:custGeom>
            <a:avLst/>
            <a:gdLst>
              <a:gd name="connsiteX0" fmla="*/ 24613051 w 40584701"/>
              <a:gd name="connsiteY0" fmla="*/ 812800 h 6858000"/>
              <a:gd name="connsiteX1" fmla="*/ 23924379 w 40584701"/>
              <a:gd name="connsiteY1" fmla="*/ 1501472 h 6858000"/>
              <a:gd name="connsiteX2" fmla="*/ 23924379 w 40584701"/>
              <a:gd name="connsiteY2" fmla="*/ 5641008 h 6858000"/>
              <a:gd name="connsiteX3" fmla="*/ 24613051 w 40584701"/>
              <a:gd name="connsiteY3" fmla="*/ 6329680 h 6858000"/>
              <a:gd name="connsiteX4" fmla="*/ 27367658 w 40584701"/>
              <a:gd name="connsiteY4" fmla="*/ 6329680 h 6858000"/>
              <a:gd name="connsiteX5" fmla="*/ 28056330 w 40584701"/>
              <a:gd name="connsiteY5" fmla="*/ 5641008 h 6858000"/>
              <a:gd name="connsiteX6" fmla="*/ 28056330 w 40584701"/>
              <a:gd name="connsiteY6" fmla="*/ 1501472 h 6858000"/>
              <a:gd name="connsiteX7" fmla="*/ 27367658 w 40584701"/>
              <a:gd name="connsiteY7" fmla="*/ 812800 h 6858000"/>
              <a:gd name="connsiteX8" fmla="*/ 0 w 40584701"/>
              <a:gd name="connsiteY8" fmla="*/ 0 h 6858000"/>
              <a:gd name="connsiteX9" fmla="*/ 40584701 w 40584701"/>
              <a:gd name="connsiteY9" fmla="*/ 0 h 6858000"/>
              <a:gd name="connsiteX10" fmla="*/ 40584701 w 40584701"/>
              <a:gd name="connsiteY10" fmla="*/ 6858000 h 6858000"/>
              <a:gd name="connsiteX11" fmla="*/ 0 w 4058470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584701" h="6858000">
                <a:moveTo>
                  <a:pt x="24613051" y="812800"/>
                </a:moveTo>
                <a:cubicBezTo>
                  <a:pt x="24232708" y="812800"/>
                  <a:pt x="23924379" y="1121129"/>
                  <a:pt x="23924379" y="1501472"/>
                </a:cubicBezTo>
                <a:lnTo>
                  <a:pt x="23924379" y="5641008"/>
                </a:lnTo>
                <a:cubicBezTo>
                  <a:pt x="23924379" y="6021351"/>
                  <a:pt x="24232708" y="6329680"/>
                  <a:pt x="24613051" y="6329680"/>
                </a:cubicBezTo>
                <a:lnTo>
                  <a:pt x="27367658" y="6329680"/>
                </a:lnTo>
                <a:cubicBezTo>
                  <a:pt x="27748001" y="6329680"/>
                  <a:pt x="28056330" y="6021351"/>
                  <a:pt x="28056330" y="5641008"/>
                </a:cubicBezTo>
                <a:lnTo>
                  <a:pt x="28056330" y="1501472"/>
                </a:lnTo>
                <a:cubicBezTo>
                  <a:pt x="28056330" y="1121129"/>
                  <a:pt x="27748001" y="812800"/>
                  <a:pt x="27367658" y="812800"/>
                </a:cubicBezTo>
                <a:close/>
                <a:moveTo>
                  <a:pt x="0" y="0"/>
                </a:moveTo>
                <a:lnTo>
                  <a:pt x="40584701" y="0"/>
                </a:lnTo>
                <a:lnTo>
                  <a:pt x="405847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490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09" y="1620814"/>
            <a:ext cx="3797642" cy="3616371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2232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0" y="1450003"/>
            <a:ext cx="3643269" cy="378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E55DCF-82FA-465E-B9AD-C97ED8BE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4" t="16005" r="18074" b="15810"/>
          <a:stretch/>
        </p:blipFill>
        <p:spPr>
          <a:xfrm>
            <a:off x="8554898" y="1620814"/>
            <a:ext cx="3256923" cy="34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77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169640" y="-11376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School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</a:t>
            </a:r>
            <a:r>
              <a:rPr lang="fr-FR" sz="3500" b="1" strike="noStrike" spc="-1" dirty="0" err="1">
                <a:solidFill>
                  <a:srgbClr val="262626"/>
                </a:solidFill>
                <a:latin typeface="Calibri"/>
              </a:rPr>
              <a:t>Emblems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29121-F0E9-4F80-B07E-11010B0274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9" r="18884"/>
          <a:stretch/>
        </p:blipFill>
        <p:spPr>
          <a:xfrm>
            <a:off x="4133275" y="893265"/>
            <a:ext cx="3326241" cy="4693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A082AA-1BB3-4613-8FCB-59B96E442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2249" y="5587261"/>
            <a:ext cx="1247018" cy="1270739"/>
          </a:xfrm>
          <a:prstGeom prst="rect">
            <a:avLst/>
          </a:prstGeom>
        </p:spPr>
      </p:pic>
      <p:pic>
        <p:nvPicPr>
          <p:cNvPr id="94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61" y="701785"/>
            <a:ext cx="3326241" cy="4885477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8A0994-B22F-4F32-9968-DDF1590E4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993" y="893265"/>
            <a:ext cx="3663075" cy="46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3982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177878" y="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pc="-1" dirty="0">
                <a:solidFill>
                  <a:srgbClr val="262626"/>
                </a:solidFill>
                <a:latin typeface="Calibri"/>
              </a:rPr>
              <a:t>SPORTS IN SCHOOL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94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08880"/>
            <a:ext cx="5914663" cy="3614681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8A0994-B22F-4F32-9968-DDF1590E4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1" y="1508880"/>
            <a:ext cx="6095999" cy="3614681"/>
          </a:xfrm>
          <a:prstGeom prst="rect">
            <a:avLst/>
          </a:prstGeom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D1BF0448-2CD0-BF9A-73D6-DBFE7E2E16D1}"/>
              </a:ext>
            </a:extLst>
          </p:cNvPr>
          <p:cNvSpPr/>
          <p:nvPr/>
        </p:nvSpPr>
        <p:spPr>
          <a:xfrm>
            <a:off x="1293240" y="5303316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endParaRPr lang="fr-FR" sz="3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65113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/>
          <p:cNvPicPr/>
          <p:nvPr/>
        </p:nvPicPr>
        <p:blipFill>
          <a:blip r:embed="rId3"/>
          <a:stretch/>
        </p:blipFill>
        <p:spPr>
          <a:xfrm>
            <a:off x="1602360" y="967896"/>
            <a:ext cx="8740080" cy="5886019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1169640" y="-11376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THE 5</a:t>
            </a:r>
            <a:r>
              <a:rPr lang="fr-FR" sz="2800" b="1" strike="noStrike" spc="-1" dirty="0">
                <a:solidFill>
                  <a:srgbClr val="262626"/>
                </a:solidFill>
                <a:latin typeface="Calibri"/>
              </a:rPr>
              <a:t>th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OF SEPTEMBER,</a:t>
            </a:r>
          </a:p>
          <a:p>
            <a:pPr algn="ctr">
              <a:lnSpc>
                <a:spcPct val="100000"/>
              </a:lnSpc>
            </a:pP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WE CELEBRATE TEACHER’S DAY</a:t>
            </a:r>
            <a:endParaRPr lang="fr-FR" sz="3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90128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169640" y="-113760"/>
            <a:ext cx="9605520" cy="62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THE 5</a:t>
            </a:r>
            <a:r>
              <a:rPr lang="fr-FR" sz="2800" b="1" strike="noStrike" spc="-1" dirty="0">
                <a:solidFill>
                  <a:srgbClr val="262626"/>
                </a:solidFill>
                <a:latin typeface="Calibri"/>
              </a:rPr>
              <a:t>th</a:t>
            </a: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 OF SEPTEMBER,</a:t>
            </a:r>
          </a:p>
          <a:p>
            <a:pPr algn="ctr">
              <a:lnSpc>
                <a:spcPct val="100000"/>
              </a:lnSpc>
            </a:pPr>
            <a:r>
              <a:rPr lang="fr-FR" sz="3500" b="1" strike="noStrike" spc="-1" dirty="0">
                <a:solidFill>
                  <a:srgbClr val="262626"/>
                </a:solidFill>
                <a:latin typeface="Calibri"/>
              </a:rPr>
              <a:t>WE CELEBRATE TEACHER’S DAY</a:t>
            </a:r>
            <a:endParaRPr lang="fr-FR" sz="3500" b="0" strike="noStrike" spc="-1" dirty="0">
              <a:latin typeface="Arial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4BBA8C4-35E5-C986-D5DC-F73DEFA995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95" y="1103871"/>
            <a:ext cx="8682681" cy="58860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2535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4"/>
          <p:cNvPicPr/>
          <p:nvPr/>
        </p:nvPicPr>
        <p:blipFill>
          <a:blip r:embed="rId2"/>
          <a:srcRect b="8646"/>
          <a:stretch/>
        </p:blipFill>
        <p:spPr>
          <a:xfrm>
            <a:off x="996840" y="874080"/>
            <a:ext cx="10437120" cy="585612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2023920" y="-113760"/>
            <a:ext cx="7896960" cy="77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4500" b="1" spc="-1" dirty="0">
                <a:solidFill>
                  <a:srgbClr val="262626"/>
                </a:solidFill>
                <a:latin typeface="Calibri"/>
              </a:rPr>
              <a:t>GOVERNMENT FUNDED</a:t>
            </a:r>
            <a:r>
              <a:rPr lang="fr-FR" sz="4500" b="1" strike="noStrike" spc="-1" dirty="0">
                <a:solidFill>
                  <a:srgbClr val="262626"/>
                </a:solidFill>
                <a:latin typeface="Calibri"/>
              </a:rPr>
              <a:t> SCHOOL</a:t>
            </a:r>
            <a:endParaRPr lang="fr-FR" sz="4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19" y="1170546"/>
            <a:ext cx="5844123" cy="4085453"/>
          </a:xfrm>
          <a:prstGeom prst="rect">
            <a:avLst/>
          </a:prstGeom>
          <a:ln>
            <a:noFill/>
          </a:ln>
        </p:spPr>
      </p:pic>
      <p:pic>
        <p:nvPicPr>
          <p:cNvPr id="99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r="10651"/>
          <a:stretch/>
        </p:blipFill>
        <p:spPr>
          <a:xfrm>
            <a:off x="6048000" y="1013254"/>
            <a:ext cx="6056880" cy="4242746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17AA71-1806-998D-697A-1FBD71ACCF76}"/>
              </a:ext>
            </a:extLst>
          </p:cNvPr>
          <p:cNvSpPr txBox="1"/>
          <p:nvPr/>
        </p:nvSpPr>
        <p:spPr>
          <a:xfrm>
            <a:off x="794535" y="551935"/>
            <a:ext cx="4562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Private school in New Delhi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41F543-9700-99BC-83BE-4480057D1EE6}"/>
              </a:ext>
            </a:extLst>
          </p:cNvPr>
          <p:cNvSpPr txBox="1"/>
          <p:nvPr/>
        </p:nvSpPr>
        <p:spPr>
          <a:xfrm>
            <a:off x="6991355" y="550197"/>
            <a:ext cx="45624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Public school in New Delhi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4"/>
          <p:cNvPicPr/>
          <p:nvPr/>
        </p:nvPicPr>
        <p:blipFill>
          <a:blip r:embed="rId2"/>
          <a:srcRect t="5566" b="5566"/>
          <a:stretch/>
        </p:blipFill>
        <p:spPr>
          <a:xfrm>
            <a:off x="57665" y="1582559"/>
            <a:ext cx="5824151" cy="4068597"/>
          </a:xfrm>
          <a:prstGeom prst="rect">
            <a:avLst/>
          </a:prstGeom>
          <a:ln>
            <a:noFill/>
          </a:ln>
        </p:spPr>
      </p:pic>
      <p:pic>
        <p:nvPicPr>
          <p:cNvPr id="101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1816" y="1582560"/>
            <a:ext cx="6277233" cy="4068596"/>
          </a:xfrm>
          <a:prstGeom prst="rect">
            <a:avLst/>
          </a:prstGeom>
          <a:ln>
            <a:noFill/>
          </a:ln>
        </p:spPr>
      </p:pic>
      <p:sp>
        <p:nvSpPr>
          <p:cNvPr id="4" name="CustomShape 1">
            <a:extLst>
              <a:ext uri="{FF2B5EF4-FFF2-40B4-BE49-F238E27FC236}">
                <a16:creationId xmlns:a16="http://schemas.microsoft.com/office/drawing/2014/main" id="{9FC35E01-5281-897B-8F5A-A49EB5276C97}"/>
              </a:ext>
            </a:extLst>
          </p:cNvPr>
          <p:cNvSpPr/>
          <p:nvPr/>
        </p:nvSpPr>
        <p:spPr>
          <a:xfrm>
            <a:off x="1768579" y="123567"/>
            <a:ext cx="8438102" cy="77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3200" b="1" strike="noStrike" spc="-1" dirty="0">
                <a:solidFill>
                  <a:srgbClr val="262626"/>
                </a:solidFill>
                <a:latin typeface="Calibri"/>
              </a:rPr>
              <a:t>CLASSROOM IN A PUBLIC SCHOOL</a:t>
            </a:r>
            <a:endParaRPr lang="fr-F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4"/>
          <p:cNvPicPr/>
          <p:nvPr/>
        </p:nvPicPr>
        <p:blipFill>
          <a:blip r:embed="rId3"/>
          <a:srcRect t="5006" b="5006"/>
          <a:stretch/>
        </p:blipFill>
        <p:spPr>
          <a:xfrm>
            <a:off x="0" y="1379160"/>
            <a:ext cx="6166800" cy="4162320"/>
          </a:xfrm>
          <a:prstGeom prst="rect">
            <a:avLst/>
          </a:prstGeom>
          <a:ln>
            <a:noFill/>
          </a:ln>
        </p:spPr>
      </p:pic>
      <p:pic>
        <p:nvPicPr>
          <p:cNvPr id="103" name="Picture 2"/>
          <p:cNvPicPr/>
          <p:nvPr/>
        </p:nvPicPr>
        <p:blipFill>
          <a:blip r:embed="rId4"/>
          <a:stretch/>
        </p:blipFill>
        <p:spPr>
          <a:xfrm>
            <a:off x="6132960" y="1379160"/>
            <a:ext cx="6058800" cy="4162320"/>
          </a:xfrm>
          <a:prstGeom prst="rect">
            <a:avLst/>
          </a:prstGeom>
          <a:ln>
            <a:noFill/>
          </a:ln>
        </p:spPr>
      </p:pic>
      <p:sp>
        <p:nvSpPr>
          <p:cNvPr id="104" name="CustomShape 1"/>
          <p:cNvSpPr/>
          <p:nvPr/>
        </p:nvSpPr>
        <p:spPr>
          <a:xfrm>
            <a:off x="2683080" y="456120"/>
            <a:ext cx="682560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DBDBDB"/>
                </a:solidFill>
                <a:latin typeface="Calibri"/>
              </a:rPr>
              <a:t>School 1            School 2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1145894" y="5924880"/>
            <a:ext cx="10139422" cy="47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In </a:t>
            </a:r>
            <a:r>
              <a:rPr lang="fr-FR" sz="2500" b="1" strike="noStrike" spc="-1" dirty="0" err="1">
                <a:solidFill>
                  <a:srgbClr val="404040"/>
                </a:solidFill>
                <a:latin typeface="Calibri"/>
              </a:rPr>
              <a:t>India</a:t>
            </a: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,</a:t>
            </a:r>
            <a:r>
              <a:rPr lang="fr-FR" sz="2500" b="1" spc="-1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2500" b="1" spc="-1" dirty="0" err="1">
                <a:solidFill>
                  <a:srgbClr val="404040"/>
                </a:solidFill>
                <a:latin typeface="Calibri"/>
              </a:rPr>
              <a:t>there</a:t>
            </a:r>
            <a:r>
              <a:rPr lang="fr-FR" sz="2500" b="1" spc="-1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are </a:t>
            </a:r>
            <a:r>
              <a:rPr lang="fr-FR" sz="2500" b="1" strike="noStrike" spc="-1" dirty="0" err="1">
                <a:solidFill>
                  <a:srgbClr val="404040"/>
                </a:solidFill>
                <a:latin typeface="Calibri"/>
              </a:rPr>
              <a:t>still</a:t>
            </a: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2500" b="1" strike="noStrike" spc="-1" dirty="0" err="1">
                <a:solidFill>
                  <a:srgbClr val="404040"/>
                </a:solidFill>
                <a:latin typeface="Calibri"/>
              </a:rPr>
              <a:t>separate</a:t>
            </a: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2500" b="1" strike="noStrike" spc="-1" dirty="0" err="1">
                <a:solidFill>
                  <a:srgbClr val="404040"/>
                </a:solidFill>
                <a:latin typeface="Calibri"/>
              </a:rPr>
              <a:t>schools</a:t>
            </a:r>
            <a:r>
              <a:rPr lang="fr-FR" sz="2500" b="1" strike="noStrike" spc="-1" dirty="0">
                <a:solidFill>
                  <a:srgbClr val="404040"/>
                </a:solidFill>
                <a:latin typeface="Calibri"/>
              </a:rPr>
              <a:t> for girls and boys</a:t>
            </a:r>
            <a:endParaRPr lang="fr-FR" sz="2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4"/>
          <p:cNvPicPr/>
          <p:nvPr/>
        </p:nvPicPr>
        <p:blipFill>
          <a:blip r:embed="rId2"/>
          <a:srcRect t="672" b="672"/>
          <a:stretch/>
        </p:blipFill>
        <p:spPr>
          <a:xfrm>
            <a:off x="873360" y="1090440"/>
            <a:ext cx="10552320" cy="5767200"/>
          </a:xfrm>
          <a:prstGeom prst="rect">
            <a:avLst/>
          </a:prstGeom>
          <a:ln>
            <a:noFill/>
          </a:ln>
        </p:spPr>
      </p:pic>
      <p:sp>
        <p:nvSpPr>
          <p:cNvPr id="107" name="CustomShape 1"/>
          <p:cNvSpPr/>
          <p:nvPr/>
        </p:nvSpPr>
        <p:spPr>
          <a:xfrm>
            <a:off x="2726280" y="-23150"/>
            <a:ext cx="6694200" cy="114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fr-FR" sz="2500" b="1" strike="noStrike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Topic: Girls </a:t>
            </a:r>
            <a:r>
              <a:rPr lang="fr-FR" sz="2500" b="1" strike="noStrike" spc="-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receive</a:t>
            </a:r>
            <a:r>
              <a:rPr lang="fr-FR" sz="2500" b="1" strike="noStrike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 money to attend public </a:t>
            </a:r>
            <a:r>
              <a:rPr lang="fr-FR" sz="2500" b="1" strike="noStrike" spc="-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schools</a:t>
            </a:r>
            <a:r>
              <a:rPr lang="fr-FR" sz="2500" b="1" strike="noStrike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fr-FR" sz="25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WHY?</a:t>
            </a:r>
            <a:endParaRPr lang="fr-FR" sz="2200" b="0" strike="noStrike" spc="-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4"/>
          <p:cNvPicPr/>
          <p:nvPr/>
        </p:nvPicPr>
        <p:blipFill>
          <a:blip r:embed="rId2"/>
          <a:srcRect l="737" r="737"/>
          <a:stretch/>
        </p:blipFill>
        <p:spPr>
          <a:xfrm>
            <a:off x="0" y="1582560"/>
            <a:ext cx="5682600" cy="3725640"/>
          </a:xfrm>
          <a:prstGeom prst="rect">
            <a:avLst/>
          </a:prstGeom>
          <a:ln>
            <a:noFill/>
          </a:ln>
        </p:spPr>
      </p:pic>
      <p:pic>
        <p:nvPicPr>
          <p:cNvPr id="109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5957" y="1582561"/>
            <a:ext cx="6235803" cy="3563896"/>
          </a:xfrm>
          <a:prstGeom prst="rect">
            <a:avLst/>
          </a:prstGeom>
          <a:ln>
            <a:noFill/>
          </a:ln>
        </p:spPr>
      </p:pic>
      <p:sp>
        <p:nvSpPr>
          <p:cNvPr id="110" name="CustomShape 1"/>
          <p:cNvSpPr/>
          <p:nvPr/>
        </p:nvSpPr>
        <p:spPr>
          <a:xfrm>
            <a:off x="4821480" y="626400"/>
            <a:ext cx="208728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D6DCE5"/>
                </a:solidFill>
                <a:latin typeface="Calibri"/>
              </a:rPr>
              <a:t>Recess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2600640" y="5275440"/>
            <a:ext cx="682560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DBDBDB"/>
                </a:solidFill>
                <a:latin typeface="Calibri"/>
              </a:rPr>
              <a:t>School 1            School 2</a:t>
            </a:r>
            <a:endParaRPr lang="fr-FR" sz="5400" b="0" strike="noStrike" spc="-1">
              <a:latin typeface="Arial"/>
            </a:endParaRPr>
          </a:p>
        </p:txBody>
      </p:sp>
      <p:sp>
        <p:nvSpPr>
          <p:cNvPr id="112" name="CustomShape 3"/>
          <p:cNvSpPr/>
          <p:nvPr/>
        </p:nvSpPr>
        <p:spPr>
          <a:xfrm>
            <a:off x="6225840" y="6198840"/>
            <a:ext cx="5374800" cy="47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2500" b="1" strike="noStrike" spc="-1">
                <a:solidFill>
                  <a:srgbClr val="404040"/>
                </a:solidFill>
                <a:latin typeface="Calibri"/>
              </a:rPr>
              <a:t>Students get free food in Public Schools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13" name="CustomShape 4"/>
          <p:cNvSpPr/>
          <p:nvPr/>
        </p:nvSpPr>
        <p:spPr>
          <a:xfrm>
            <a:off x="496080" y="6198840"/>
            <a:ext cx="4472640" cy="42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2200" b="1" strike="noStrike" spc="-1">
                <a:solidFill>
                  <a:srgbClr val="404040"/>
                </a:solidFill>
                <a:latin typeface="Calibri"/>
              </a:rPr>
              <a:t>Private Schools are considered better</a:t>
            </a:r>
            <a:endParaRPr lang="fr-FR" sz="2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4"/>
          <p:cNvPicPr/>
          <p:nvPr/>
        </p:nvPicPr>
        <p:blipFill>
          <a:blip r:embed="rId2"/>
          <a:srcRect t="1421" b="1421"/>
          <a:stretch/>
        </p:blipFill>
        <p:spPr>
          <a:xfrm>
            <a:off x="873360" y="1090440"/>
            <a:ext cx="10552320" cy="5767200"/>
          </a:xfrm>
          <a:prstGeom prst="rect">
            <a:avLst/>
          </a:prstGeom>
          <a:ln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1927800" y="167400"/>
            <a:ext cx="7808400" cy="91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D6DCE5"/>
                </a:solidFill>
                <a:latin typeface="Calibri"/>
              </a:rPr>
              <a:t>ASK ME MORE QUESTIONS</a:t>
            </a:r>
            <a:endParaRPr lang="fr-FR" sz="5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4"/>
          <p:cNvPicPr/>
          <p:nvPr/>
        </p:nvPicPr>
        <p:blipFill>
          <a:blip r:embed="rId2"/>
          <a:stretch/>
        </p:blipFill>
        <p:spPr>
          <a:xfrm>
            <a:off x="0" y="216000"/>
            <a:ext cx="4542480" cy="2736000"/>
          </a:xfrm>
          <a:prstGeom prst="rect">
            <a:avLst/>
          </a:prstGeom>
          <a:ln>
            <a:noFill/>
          </a:ln>
        </p:spPr>
      </p:pic>
      <p:pic>
        <p:nvPicPr>
          <p:cNvPr id="117" name="Picture 4"/>
          <p:cNvPicPr/>
          <p:nvPr/>
        </p:nvPicPr>
        <p:blipFill>
          <a:blip r:embed="rId3"/>
          <a:stretch/>
        </p:blipFill>
        <p:spPr>
          <a:xfrm>
            <a:off x="4687330" y="215999"/>
            <a:ext cx="4810897" cy="2477773"/>
          </a:xfrm>
          <a:prstGeom prst="rect">
            <a:avLst/>
          </a:prstGeom>
          <a:ln>
            <a:noFill/>
          </a:ln>
        </p:spPr>
      </p:pic>
      <p:pic>
        <p:nvPicPr>
          <p:cNvPr id="118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" b="1257"/>
          <a:stretch/>
        </p:blipFill>
        <p:spPr>
          <a:xfrm>
            <a:off x="144000" y="3096360"/>
            <a:ext cx="3888000" cy="2526840"/>
          </a:xfrm>
          <a:prstGeom prst="rect">
            <a:avLst/>
          </a:prstGeom>
          <a:ln>
            <a:noFill/>
          </a:ln>
        </p:spPr>
      </p:pic>
      <p:pic>
        <p:nvPicPr>
          <p:cNvPr id="119" name="Picture 4"/>
          <p:cNvPicPr/>
          <p:nvPr/>
        </p:nvPicPr>
        <p:blipFill>
          <a:blip r:embed="rId5"/>
          <a:stretch/>
        </p:blipFill>
        <p:spPr>
          <a:xfrm>
            <a:off x="4104000" y="3096000"/>
            <a:ext cx="3456000" cy="2563920"/>
          </a:xfrm>
          <a:prstGeom prst="rect">
            <a:avLst/>
          </a:prstGeom>
          <a:ln>
            <a:noFill/>
          </a:ln>
        </p:spPr>
      </p:pic>
      <p:pic>
        <p:nvPicPr>
          <p:cNvPr id="120" name="Picture 119"/>
          <p:cNvPicPr/>
          <p:nvPr/>
        </p:nvPicPr>
        <p:blipFill>
          <a:blip r:embed="rId6"/>
          <a:stretch/>
        </p:blipFill>
        <p:spPr>
          <a:xfrm>
            <a:off x="7560000" y="3137189"/>
            <a:ext cx="3109320" cy="3061800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68AA2C-1FDA-C58F-F76C-73E5FEC66A8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4623" y="363608"/>
            <a:ext cx="2049377" cy="200878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7018</TotalTime>
  <Words>220</Words>
  <Application>Microsoft Office PowerPoint</Application>
  <PresentationFormat>Widescreen</PresentationFormat>
  <Paragraphs>43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Amasis MT Pro Black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Shubham Mishra</dc:creator>
  <dc:description/>
  <cp:lastModifiedBy>Mishra, Shubham</cp:lastModifiedBy>
  <cp:revision>19</cp:revision>
  <cp:lastPrinted>2021-01-29T10:54:23Z</cp:lastPrinted>
  <dcterms:created xsi:type="dcterms:W3CDTF">2021-01-27T15:12:57Z</dcterms:created>
  <dcterms:modified xsi:type="dcterms:W3CDTF">2023-11-05T23:10:51Z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</Properties>
</file>